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32"/>
  </p:notesMasterIdLst>
  <p:handoutMasterIdLst>
    <p:handoutMasterId r:id="rId33"/>
  </p:handoutMasterIdLst>
  <p:sldIdLst>
    <p:sldId id="285" r:id="rId2"/>
    <p:sldId id="269" r:id="rId3"/>
    <p:sldId id="267" r:id="rId4"/>
    <p:sldId id="270" r:id="rId5"/>
    <p:sldId id="330" r:id="rId6"/>
    <p:sldId id="274" r:id="rId7"/>
    <p:sldId id="321" r:id="rId8"/>
    <p:sldId id="273" r:id="rId9"/>
    <p:sldId id="276" r:id="rId10"/>
    <p:sldId id="286" r:id="rId11"/>
    <p:sldId id="328" r:id="rId12"/>
    <p:sldId id="281" r:id="rId13"/>
    <p:sldId id="287" r:id="rId14"/>
    <p:sldId id="322" r:id="rId15"/>
    <p:sldId id="329" r:id="rId16"/>
    <p:sldId id="327" r:id="rId17"/>
    <p:sldId id="326" r:id="rId18"/>
    <p:sldId id="279" r:id="rId19"/>
    <p:sldId id="288" r:id="rId20"/>
    <p:sldId id="323" r:id="rId21"/>
    <p:sldId id="284" r:id="rId22"/>
    <p:sldId id="324" r:id="rId23"/>
    <p:sldId id="283" r:id="rId24"/>
    <p:sldId id="318" r:id="rId25"/>
    <p:sldId id="331" r:id="rId26"/>
    <p:sldId id="333" r:id="rId27"/>
    <p:sldId id="332" r:id="rId28"/>
    <p:sldId id="335" r:id="rId29"/>
    <p:sldId id="336" r:id="rId30"/>
    <p:sldId id="337" r:id="rId31"/>
  </p:sldIdLst>
  <p:sldSz cx="9144000" cy="6858000" type="screen4x3"/>
  <p:notesSz cx="6797675" cy="99266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A819B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81" autoAdjust="0"/>
  </p:normalViewPr>
  <p:slideViewPr>
    <p:cSldViewPr>
      <p:cViewPr>
        <p:scale>
          <a:sx n="77" d="100"/>
          <a:sy n="77" d="100"/>
        </p:scale>
        <p:origin x="-1176"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56"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37637-0029-44DF-BA98-A55B381AC67E}" type="doc">
      <dgm:prSet loTypeId="urn:microsoft.com/office/officeart/2005/8/layout/hProcess9" loCatId="process" qsTypeId="urn:microsoft.com/office/officeart/2005/8/quickstyle/simple1" qsCatId="simple" csTypeId="urn:microsoft.com/office/officeart/2005/8/colors/accent1_2" csCatId="accent1" phldr="1"/>
      <dgm:spPr/>
    </dgm:pt>
    <dgm:pt modelId="{BC9A9D53-BEAD-4DC4-BD95-42564D9FBD53}">
      <dgm:prSet phldrT="[テキスト]" custT="1"/>
      <dgm:spPr/>
      <dgm:t>
        <a:bodyPr/>
        <a:lstStyle/>
        <a:p>
          <a:r>
            <a:rPr kumimoji="1" lang="ja-JP" altLang="en-US" sz="1600" dirty="0" smtClean="0"/>
            <a:t>アクティブ８０</a:t>
          </a:r>
        </a:p>
        <a:p>
          <a:r>
            <a:rPr kumimoji="1" lang="ja-JP" altLang="en-US" sz="1600" dirty="0" smtClean="0"/>
            <a:t>ヘルスプラン</a:t>
          </a:r>
          <a:endParaRPr kumimoji="1" lang="ja-JP" altLang="en-US" sz="1600" dirty="0"/>
        </a:p>
      </dgm:t>
    </dgm:pt>
    <dgm:pt modelId="{D51D8C19-5A65-4471-AE2F-DA7E15A7F9BF}" type="parTrans" cxnId="{4758BD2B-5B31-4BE7-8E2F-A6232E02F009}">
      <dgm:prSet/>
      <dgm:spPr/>
      <dgm:t>
        <a:bodyPr/>
        <a:lstStyle/>
        <a:p>
          <a:endParaRPr kumimoji="1" lang="ja-JP" altLang="en-US"/>
        </a:p>
      </dgm:t>
    </dgm:pt>
    <dgm:pt modelId="{1E3A4DC6-99F0-42BB-8435-C8F0A7C02C88}" type="sibTrans" cxnId="{4758BD2B-5B31-4BE7-8E2F-A6232E02F009}">
      <dgm:prSet/>
      <dgm:spPr/>
      <dgm:t>
        <a:bodyPr/>
        <a:lstStyle/>
        <a:p>
          <a:endParaRPr kumimoji="1" lang="ja-JP" altLang="en-US"/>
        </a:p>
      </dgm:t>
    </dgm:pt>
    <dgm:pt modelId="{B5718A16-CA4A-4A9E-9598-17DF3F178993}">
      <dgm:prSet phldrT="[テキスト]" custT="1"/>
      <dgm:spPr/>
      <dgm:t>
        <a:bodyPr/>
        <a:lstStyle/>
        <a:p>
          <a:r>
            <a:rPr kumimoji="1" lang="ja-JP" altLang="en-US" sz="1600" dirty="0" smtClean="0"/>
            <a:t>健康日本２１</a:t>
          </a:r>
        </a:p>
        <a:p>
          <a:r>
            <a:rPr kumimoji="1" lang="ja-JP" altLang="en-US" sz="1600" dirty="0" smtClean="0"/>
            <a:t>（第２次）</a:t>
          </a:r>
          <a:endParaRPr kumimoji="1" lang="ja-JP" altLang="en-US" sz="1600" dirty="0"/>
        </a:p>
      </dgm:t>
    </dgm:pt>
    <dgm:pt modelId="{D6A11CD4-EFC4-4C92-AEA6-DDF47779AF11}" type="parTrans" cxnId="{3F1BB64D-9975-4851-8DE4-3AEA943761F9}">
      <dgm:prSet/>
      <dgm:spPr/>
      <dgm:t>
        <a:bodyPr/>
        <a:lstStyle/>
        <a:p>
          <a:endParaRPr kumimoji="1" lang="ja-JP" altLang="en-US"/>
        </a:p>
      </dgm:t>
    </dgm:pt>
    <dgm:pt modelId="{44BC0B0D-153B-4ECE-8191-1DB6E2D7A8E7}" type="sibTrans" cxnId="{3F1BB64D-9975-4851-8DE4-3AEA943761F9}">
      <dgm:prSet/>
      <dgm:spPr/>
      <dgm:t>
        <a:bodyPr/>
        <a:lstStyle/>
        <a:p>
          <a:endParaRPr kumimoji="1" lang="ja-JP" altLang="en-US"/>
        </a:p>
      </dgm:t>
    </dgm:pt>
    <dgm:pt modelId="{C5D16CB5-E7B2-4EAA-B533-F46C801E668F}">
      <dgm:prSet custT="1"/>
      <dgm:spPr/>
      <dgm:t>
        <a:bodyPr/>
        <a:lstStyle/>
        <a:p>
          <a:r>
            <a:rPr kumimoji="1" lang="ja-JP" altLang="en-US" sz="1600" dirty="0" smtClean="0"/>
            <a:t>健康日本２１</a:t>
          </a:r>
          <a:endParaRPr kumimoji="1" lang="ja-JP" altLang="en-US" sz="1600" dirty="0"/>
        </a:p>
      </dgm:t>
    </dgm:pt>
    <dgm:pt modelId="{AC95985C-BA50-4DC6-AA53-70C14A91F8B7}" type="parTrans" cxnId="{90BDD00E-C1E4-4F67-92DB-D1930D7FA336}">
      <dgm:prSet/>
      <dgm:spPr/>
      <dgm:t>
        <a:bodyPr/>
        <a:lstStyle/>
        <a:p>
          <a:endParaRPr kumimoji="1" lang="ja-JP" altLang="en-US"/>
        </a:p>
      </dgm:t>
    </dgm:pt>
    <dgm:pt modelId="{025D76F2-8943-409A-9BFA-A1AEEB471D1F}" type="sibTrans" cxnId="{90BDD00E-C1E4-4F67-92DB-D1930D7FA336}">
      <dgm:prSet/>
      <dgm:spPr/>
      <dgm:t>
        <a:bodyPr/>
        <a:lstStyle/>
        <a:p>
          <a:endParaRPr kumimoji="1" lang="ja-JP" altLang="en-US"/>
        </a:p>
      </dgm:t>
    </dgm:pt>
    <dgm:pt modelId="{732198A6-743A-45E3-A5A9-15AAA57E2612}" type="pres">
      <dgm:prSet presAssocID="{53537637-0029-44DF-BA98-A55B381AC67E}" presName="CompostProcess" presStyleCnt="0">
        <dgm:presLayoutVars>
          <dgm:dir/>
          <dgm:resizeHandles val="exact"/>
        </dgm:presLayoutVars>
      </dgm:prSet>
      <dgm:spPr/>
    </dgm:pt>
    <dgm:pt modelId="{F6876A2A-EC99-4E3F-902E-6C1A1CDB6BD8}" type="pres">
      <dgm:prSet presAssocID="{53537637-0029-44DF-BA98-A55B381AC67E}" presName="arrow" presStyleLbl="bgShp" presStyleIdx="0" presStyleCnt="1" custScaleX="117647"/>
      <dgm:spPr/>
    </dgm:pt>
    <dgm:pt modelId="{32BA1183-37A1-406C-8296-B397D4504BFF}" type="pres">
      <dgm:prSet presAssocID="{53537637-0029-44DF-BA98-A55B381AC67E}" presName="linearProcess" presStyleCnt="0"/>
      <dgm:spPr/>
    </dgm:pt>
    <dgm:pt modelId="{80E19C56-AEA0-4A75-A859-C686DC93FC99}" type="pres">
      <dgm:prSet presAssocID="{BC9A9D53-BEAD-4DC4-BD95-42564D9FBD53}" presName="textNode" presStyleLbl="node1" presStyleIdx="0" presStyleCnt="3" custScaleX="92593" custLinFactNeighborX="44444" custLinFactNeighborY="-1397">
        <dgm:presLayoutVars>
          <dgm:bulletEnabled val="1"/>
        </dgm:presLayoutVars>
      </dgm:prSet>
      <dgm:spPr/>
      <dgm:t>
        <a:bodyPr/>
        <a:lstStyle/>
        <a:p>
          <a:endParaRPr kumimoji="1" lang="ja-JP" altLang="en-US"/>
        </a:p>
      </dgm:t>
    </dgm:pt>
    <dgm:pt modelId="{323D0DDE-6E80-45C3-A5FD-E66EBD2FE70D}" type="pres">
      <dgm:prSet presAssocID="{1E3A4DC6-99F0-42BB-8435-C8F0A7C02C88}" presName="sibTrans" presStyleCnt="0"/>
      <dgm:spPr/>
    </dgm:pt>
    <dgm:pt modelId="{20DBA52E-46C4-4EB5-BC04-062AEE48EAE0}" type="pres">
      <dgm:prSet presAssocID="{C5D16CB5-E7B2-4EAA-B533-F46C801E668F}" presName="textNode" presStyleLbl="node1" presStyleIdx="1" presStyleCnt="3">
        <dgm:presLayoutVars>
          <dgm:bulletEnabled val="1"/>
        </dgm:presLayoutVars>
      </dgm:prSet>
      <dgm:spPr/>
      <dgm:t>
        <a:bodyPr/>
        <a:lstStyle/>
        <a:p>
          <a:endParaRPr kumimoji="1" lang="ja-JP" altLang="en-US"/>
        </a:p>
      </dgm:t>
    </dgm:pt>
    <dgm:pt modelId="{83E21451-7634-44BB-82EF-4B39F86908F6}" type="pres">
      <dgm:prSet presAssocID="{025D76F2-8943-409A-9BFA-A1AEEB471D1F}" presName="sibTrans" presStyleCnt="0"/>
      <dgm:spPr/>
    </dgm:pt>
    <dgm:pt modelId="{946C9EA0-47EE-43CF-B077-B2A8B791A2D2}" type="pres">
      <dgm:prSet presAssocID="{B5718A16-CA4A-4A9E-9598-17DF3F178993}" presName="textNode" presStyleLbl="node1" presStyleIdx="2" presStyleCnt="3" custLinFactNeighborX="-55556" custLinFactNeighborY="-1397">
        <dgm:presLayoutVars>
          <dgm:bulletEnabled val="1"/>
        </dgm:presLayoutVars>
      </dgm:prSet>
      <dgm:spPr/>
      <dgm:t>
        <a:bodyPr/>
        <a:lstStyle/>
        <a:p>
          <a:endParaRPr kumimoji="1" lang="ja-JP" altLang="en-US"/>
        </a:p>
      </dgm:t>
    </dgm:pt>
  </dgm:ptLst>
  <dgm:cxnLst>
    <dgm:cxn modelId="{3F1BB64D-9975-4851-8DE4-3AEA943761F9}" srcId="{53537637-0029-44DF-BA98-A55B381AC67E}" destId="{B5718A16-CA4A-4A9E-9598-17DF3F178993}" srcOrd="2" destOrd="0" parTransId="{D6A11CD4-EFC4-4C92-AEA6-DDF47779AF11}" sibTransId="{44BC0B0D-153B-4ECE-8191-1DB6E2D7A8E7}"/>
    <dgm:cxn modelId="{C06E1379-5868-4B95-B050-4914D5EF23E0}" type="presOf" srcId="{53537637-0029-44DF-BA98-A55B381AC67E}" destId="{732198A6-743A-45E3-A5A9-15AAA57E2612}" srcOrd="0" destOrd="0" presId="urn:microsoft.com/office/officeart/2005/8/layout/hProcess9"/>
    <dgm:cxn modelId="{21A4FE34-85FE-4354-B780-7823EDF8291A}" type="presOf" srcId="{BC9A9D53-BEAD-4DC4-BD95-42564D9FBD53}" destId="{80E19C56-AEA0-4A75-A859-C686DC93FC99}" srcOrd="0" destOrd="0" presId="urn:microsoft.com/office/officeart/2005/8/layout/hProcess9"/>
    <dgm:cxn modelId="{393ABE3B-FE49-4C0B-BA54-EC709D16D9E7}" type="presOf" srcId="{C5D16CB5-E7B2-4EAA-B533-F46C801E668F}" destId="{20DBA52E-46C4-4EB5-BC04-062AEE48EAE0}" srcOrd="0" destOrd="0" presId="urn:microsoft.com/office/officeart/2005/8/layout/hProcess9"/>
    <dgm:cxn modelId="{4758BD2B-5B31-4BE7-8E2F-A6232E02F009}" srcId="{53537637-0029-44DF-BA98-A55B381AC67E}" destId="{BC9A9D53-BEAD-4DC4-BD95-42564D9FBD53}" srcOrd="0" destOrd="0" parTransId="{D51D8C19-5A65-4471-AE2F-DA7E15A7F9BF}" sibTransId="{1E3A4DC6-99F0-42BB-8435-C8F0A7C02C88}"/>
    <dgm:cxn modelId="{55B4228B-A4DB-463D-821F-484000545100}" type="presOf" srcId="{B5718A16-CA4A-4A9E-9598-17DF3F178993}" destId="{946C9EA0-47EE-43CF-B077-B2A8B791A2D2}" srcOrd="0" destOrd="0" presId="urn:microsoft.com/office/officeart/2005/8/layout/hProcess9"/>
    <dgm:cxn modelId="{90BDD00E-C1E4-4F67-92DB-D1930D7FA336}" srcId="{53537637-0029-44DF-BA98-A55B381AC67E}" destId="{C5D16CB5-E7B2-4EAA-B533-F46C801E668F}" srcOrd="1" destOrd="0" parTransId="{AC95985C-BA50-4DC6-AA53-70C14A91F8B7}" sibTransId="{025D76F2-8943-409A-9BFA-A1AEEB471D1F}"/>
    <dgm:cxn modelId="{06DC2397-AF4C-445B-A0BB-956B344B314C}" type="presParOf" srcId="{732198A6-743A-45E3-A5A9-15AAA57E2612}" destId="{F6876A2A-EC99-4E3F-902E-6C1A1CDB6BD8}" srcOrd="0" destOrd="0" presId="urn:microsoft.com/office/officeart/2005/8/layout/hProcess9"/>
    <dgm:cxn modelId="{8825A685-12A9-44A6-BFBA-CC9CD05B984C}" type="presParOf" srcId="{732198A6-743A-45E3-A5A9-15AAA57E2612}" destId="{32BA1183-37A1-406C-8296-B397D4504BFF}" srcOrd="1" destOrd="0" presId="urn:microsoft.com/office/officeart/2005/8/layout/hProcess9"/>
    <dgm:cxn modelId="{1764067E-292D-473B-A528-BA477A90C43D}" type="presParOf" srcId="{32BA1183-37A1-406C-8296-B397D4504BFF}" destId="{80E19C56-AEA0-4A75-A859-C686DC93FC99}" srcOrd="0" destOrd="0" presId="urn:microsoft.com/office/officeart/2005/8/layout/hProcess9"/>
    <dgm:cxn modelId="{3A80F4BF-9999-47F3-BF9B-AE0C9E19CAC6}" type="presParOf" srcId="{32BA1183-37A1-406C-8296-B397D4504BFF}" destId="{323D0DDE-6E80-45C3-A5FD-E66EBD2FE70D}" srcOrd="1" destOrd="0" presId="urn:microsoft.com/office/officeart/2005/8/layout/hProcess9"/>
    <dgm:cxn modelId="{C3E160EA-17EC-40EF-9F3D-75587EF0D2FB}" type="presParOf" srcId="{32BA1183-37A1-406C-8296-B397D4504BFF}" destId="{20DBA52E-46C4-4EB5-BC04-062AEE48EAE0}" srcOrd="2" destOrd="0" presId="urn:microsoft.com/office/officeart/2005/8/layout/hProcess9"/>
    <dgm:cxn modelId="{4FB6CFBF-3702-4718-9D34-52C6ED470C94}" type="presParOf" srcId="{32BA1183-37A1-406C-8296-B397D4504BFF}" destId="{83E21451-7634-44BB-82EF-4B39F86908F6}" srcOrd="3" destOrd="0" presId="urn:microsoft.com/office/officeart/2005/8/layout/hProcess9"/>
    <dgm:cxn modelId="{52BE1CCB-EFC3-4A6F-B31E-EE8DC23A537F}" type="presParOf" srcId="{32BA1183-37A1-406C-8296-B397D4504BFF}" destId="{946C9EA0-47EE-43CF-B077-B2A8B791A2D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37637-0029-44DF-BA98-A55B381AC67E}" type="doc">
      <dgm:prSet loTypeId="urn:microsoft.com/office/officeart/2005/8/layout/hProcess9" loCatId="process" qsTypeId="urn:microsoft.com/office/officeart/2005/8/quickstyle/simple1" qsCatId="simple" csTypeId="urn:microsoft.com/office/officeart/2005/8/colors/accent1_2" csCatId="accent1" phldr="1"/>
      <dgm:spPr/>
    </dgm:pt>
    <dgm:pt modelId="{BC9A9D53-BEAD-4DC4-BD95-42564D9FBD53}">
      <dgm:prSet phldrT="[テキスト]" custT="1"/>
      <dgm:spPr/>
      <dgm:t>
        <a:bodyPr/>
        <a:lstStyle/>
        <a:p>
          <a:r>
            <a:rPr kumimoji="1" lang="ja-JP" altLang="en-US" sz="1600" strike="noStrike" spc="-150" dirty="0" smtClean="0"/>
            <a:t>京都市健康都市構想</a:t>
          </a:r>
        </a:p>
        <a:p>
          <a:r>
            <a:rPr kumimoji="1" lang="ja-JP" altLang="en-US" sz="1600" spc="-150" dirty="0" smtClean="0"/>
            <a:t>いきいき きょうと</a:t>
          </a:r>
          <a:endParaRPr kumimoji="1" lang="ja-JP" altLang="en-US" sz="1600" spc="-150" dirty="0"/>
        </a:p>
      </dgm:t>
    </dgm:pt>
    <dgm:pt modelId="{D51D8C19-5A65-4471-AE2F-DA7E15A7F9BF}" type="parTrans" cxnId="{4758BD2B-5B31-4BE7-8E2F-A6232E02F009}">
      <dgm:prSet/>
      <dgm:spPr/>
      <dgm:t>
        <a:bodyPr/>
        <a:lstStyle/>
        <a:p>
          <a:endParaRPr kumimoji="1" lang="ja-JP" altLang="en-US"/>
        </a:p>
      </dgm:t>
    </dgm:pt>
    <dgm:pt modelId="{1E3A4DC6-99F0-42BB-8435-C8F0A7C02C88}" type="sibTrans" cxnId="{4758BD2B-5B31-4BE7-8E2F-A6232E02F009}">
      <dgm:prSet/>
      <dgm:spPr/>
      <dgm:t>
        <a:bodyPr/>
        <a:lstStyle/>
        <a:p>
          <a:endParaRPr kumimoji="1" lang="ja-JP" altLang="en-US"/>
        </a:p>
      </dgm:t>
    </dgm:pt>
    <dgm:pt modelId="{B5718A16-CA4A-4A9E-9598-17DF3F178993}">
      <dgm:prSet phldrT="[テキスト]" custT="1"/>
      <dgm:spPr/>
      <dgm:t>
        <a:bodyPr/>
        <a:lstStyle/>
        <a:p>
          <a:r>
            <a:rPr kumimoji="1" lang="ja-JP" altLang="en-US" sz="1600" spc="-150" dirty="0" smtClean="0"/>
            <a:t>京都市民健康づくり</a:t>
          </a:r>
        </a:p>
        <a:p>
          <a:r>
            <a:rPr kumimoji="1" lang="ja-JP" altLang="en-US" sz="1600" spc="-150" dirty="0" smtClean="0"/>
            <a:t>プラン（第２次）</a:t>
          </a:r>
          <a:endParaRPr kumimoji="1" lang="ja-JP" altLang="en-US" sz="1600" spc="-150" dirty="0"/>
        </a:p>
      </dgm:t>
    </dgm:pt>
    <dgm:pt modelId="{D6A11CD4-EFC4-4C92-AEA6-DDF47779AF11}" type="parTrans" cxnId="{3F1BB64D-9975-4851-8DE4-3AEA943761F9}">
      <dgm:prSet/>
      <dgm:spPr/>
      <dgm:t>
        <a:bodyPr/>
        <a:lstStyle/>
        <a:p>
          <a:endParaRPr kumimoji="1" lang="ja-JP" altLang="en-US"/>
        </a:p>
      </dgm:t>
    </dgm:pt>
    <dgm:pt modelId="{44BC0B0D-153B-4ECE-8191-1DB6E2D7A8E7}" type="sibTrans" cxnId="{3F1BB64D-9975-4851-8DE4-3AEA943761F9}">
      <dgm:prSet/>
      <dgm:spPr/>
      <dgm:t>
        <a:bodyPr/>
        <a:lstStyle/>
        <a:p>
          <a:endParaRPr kumimoji="1" lang="ja-JP" altLang="en-US"/>
        </a:p>
      </dgm:t>
    </dgm:pt>
    <dgm:pt modelId="{C5D16CB5-E7B2-4EAA-B533-F46C801E668F}">
      <dgm:prSet custT="1"/>
      <dgm:spPr/>
      <dgm:t>
        <a:bodyPr/>
        <a:lstStyle/>
        <a:p>
          <a:r>
            <a:rPr kumimoji="1" lang="ja-JP" altLang="en-US" sz="1600" spc="-150" dirty="0" smtClean="0"/>
            <a:t>京都市民健康づくり</a:t>
          </a:r>
        </a:p>
        <a:p>
          <a:r>
            <a:rPr kumimoji="1" lang="ja-JP" altLang="en-US" sz="1600" spc="-150" dirty="0" smtClean="0"/>
            <a:t>プラン</a:t>
          </a:r>
          <a:endParaRPr kumimoji="1" lang="ja-JP" altLang="en-US" sz="1600" spc="-150" dirty="0"/>
        </a:p>
      </dgm:t>
    </dgm:pt>
    <dgm:pt modelId="{AC95985C-BA50-4DC6-AA53-70C14A91F8B7}" type="parTrans" cxnId="{90BDD00E-C1E4-4F67-92DB-D1930D7FA336}">
      <dgm:prSet/>
      <dgm:spPr/>
      <dgm:t>
        <a:bodyPr/>
        <a:lstStyle/>
        <a:p>
          <a:endParaRPr kumimoji="1" lang="ja-JP" altLang="en-US"/>
        </a:p>
      </dgm:t>
    </dgm:pt>
    <dgm:pt modelId="{025D76F2-8943-409A-9BFA-A1AEEB471D1F}" type="sibTrans" cxnId="{90BDD00E-C1E4-4F67-92DB-D1930D7FA336}">
      <dgm:prSet/>
      <dgm:spPr/>
      <dgm:t>
        <a:bodyPr/>
        <a:lstStyle/>
        <a:p>
          <a:endParaRPr kumimoji="1" lang="ja-JP" altLang="en-US"/>
        </a:p>
      </dgm:t>
    </dgm:pt>
    <dgm:pt modelId="{732198A6-743A-45E3-A5A9-15AAA57E2612}" type="pres">
      <dgm:prSet presAssocID="{53537637-0029-44DF-BA98-A55B381AC67E}" presName="CompostProcess" presStyleCnt="0">
        <dgm:presLayoutVars>
          <dgm:dir/>
          <dgm:resizeHandles val="exact"/>
        </dgm:presLayoutVars>
      </dgm:prSet>
      <dgm:spPr/>
    </dgm:pt>
    <dgm:pt modelId="{F6876A2A-EC99-4E3F-902E-6C1A1CDB6BD8}" type="pres">
      <dgm:prSet presAssocID="{53537637-0029-44DF-BA98-A55B381AC67E}" presName="arrow" presStyleLbl="bgShp" presStyleIdx="0" presStyleCnt="1" custScaleX="117647" custLinFactNeighborX="120"/>
      <dgm:spPr/>
    </dgm:pt>
    <dgm:pt modelId="{32BA1183-37A1-406C-8296-B397D4504BFF}" type="pres">
      <dgm:prSet presAssocID="{53537637-0029-44DF-BA98-A55B381AC67E}" presName="linearProcess" presStyleCnt="0"/>
      <dgm:spPr/>
    </dgm:pt>
    <dgm:pt modelId="{80E19C56-AEA0-4A75-A859-C686DC93FC99}" type="pres">
      <dgm:prSet presAssocID="{BC9A9D53-BEAD-4DC4-BD95-42564D9FBD53}" presName="textNode" presStyleLbl="node1" presStyleIdx="0" presStyleCnt="3" custScaleX="95878" custLinFactNeighborX="76891" custLinFactNeighborY="-1907">
        <dgm:presLayoutVars>
          <dgm:bulletEnabled val="1"/>
        </dgm:presLayoutVars>
      </dgm:prSet>
      <dgm:spPr/>
      <dgm:t>
        <a:bodyPr/>
        <a:lstStyle/>
        <a:p>
          <a:endParaRPr kumimoji="1" lang="ja-JP" altLang="en-US"/>
        </a:p>
      </dgm:t>
    </dgm:pt>
    <dgm:pt modelId="{323D0DDE-6E80-45C3-A5FD-E66EBD2FE70D}" type="pres">
      <dgm:prSet presAssocID="{1E3A4DC6-99F0-42BB-8435-C8F0A7C02C88}" presName="sibTrans" presStyleCnt="0"/>
      <dgm:spPr/>
    </dgm:pt>
    <dgm:pt modelId="{20DBA52E-46C4-4EB5-BC04-062AEE48EAE0}" type="pres">
      <dgm:prSet presAssocID="{C5D16CB5-E7B2-4EAA-B533-F46C801E668F}" presName="textNode" presStyleLbl="node1" presStyleIdx="1" presStyleCnt="3" custScaleX="91734" custLinFactNeighborX="13474">
        <dgm:presLayoutVars>
          <dgm:bulletEnabled val="1"/>
        </dgm:presLayoutVars>
      </dgm:prSet>
      <dgm:spPr/>
      <dgm:t>
        <a:bodyPr/>
        <a:lstStyle/>
        <a:p>
          <a:endParaRPr kumimoji="1" lang="ja-JP" altLang="en-US"/>
        </a:p>
      </dgm:t>
    </dgm:pt>
    <dgm:pt modelId="{83E21451-7634-44BB-82EF-4B39F86908F6}" type="pres">
      <dgm:prSet presAssocID="{025D76F2-8943-409A-9BFA-A1AEEB471D1F}" presName="sibTrans" presStyleCnt="0"/>
      <dgm:spPr/>
    </dgm:pt>
    <dgm:pt modelId="{946C9EA0-47EE-43CF-B077-B2A8B791A2D2}" type="pres">
      <dgm:prSet presAssocID="{B5718A16-CA4A-4A9E-9598-17DF3F178993}" presName="textNode" presStyleLbl="node1" presStyleIdx="2" presStyleCnt="3" custScaleX="90727" custLinFactNeighborX="-36882" custLinFactNeighborY="-1907">
        <dgm:presLayoutVars>
          <dgm:bulletEnabled val="1"/>
        </dgm:presLayoutVars>
      </dgm:prSet>
      <dgm:spPr/>
      <dgm:t>
        <a:bodyPr/>
        <a:lstStyle/>
        <a:p>
          <a:endParaRPr kumimoji="1" lang="ja-JP" altLang="en-US"/>
        </a:p>
      </dgm:t>
    </dgm:pt>
  </dgm:ptLst>
  <dgm:cxnLst>
    <dgm:cxn modelId="{3F1BB64D-9975-4851-8DE4-3AEA943761F9}" srcId="{53537637-0029-44DF-BA98-A55B381AC67E}" destId="{B5718A16-CA4A-4A9E-9598-17DF3F178993}" srcOrd="2" destOrd="0" parTransId="{D6A11CD4-EFC4-4C92-AEA6-DDF47779AF11}" sibTransId="{44BC0B0D-153B-4ECE-8191-1DB6E2D7A8E7}"/>
    <dgm:cxn modelId="{02B50F98-826C-4004-8D96-D337C09141B8}" type="presOf" srcId="{C5D16CB5-E7B2-4EAA-B533-F46C801E668F}" destId="{20DBA52E-46C4-4EB5-BC04-062AEE48EAE0}" srcOrd="0" destOrd="0" presId="urn:microsoft.com/office/officeart/2005/8/layout/hProcess9"/>
    <dgm:cxn modelId="{F9BE41E3-BA06-44D9-9C61-C7DEA90F776C}" type="presOf" srcId="{53537637-0029-44DF-BA98-A55B381AC67E}" destId="{732198A6-743A-45E3-A5A9-15AAA57E2612}" srcOrd="0" destOrd="0" presId="urn:microsoft.com/office/officeart/2005/8/layout/hProcess9"/>
    <dgm:cxn modelId="{1F02045C-8B97-4260-82F6-E845864C2DFB}" type="presOf" srcId="{BC9A9D53-BEAD-4DC4-BD95-42564D9FBD53}" destId="{80E19C56-AEA0-4A75-A859-C686DC93FC99}" srcOrd="0" destOrd="0" presId="urn:microsoft.com/office/officeart/2005/8/layout/hProcess9"/>
    <dgm:cxn modelId="{4758BD2B-5B31-4BE7-8E2F-A6232E02F009}" srcId="{53537637-0029-44DF-BA98-A55B381AC67E}" destId="{BC9A9D53-BEAD-4DC4-BD95-42564D9FBD53}" srcOrd="0" destOrd="0" parTransId="{D51D8C19-5A65-4471-AE2F-DA7E15A7F9BF}" sibTransId="{1E3A4DC6-99F0-42BB-8435-C8F0A7C02C88}"/>
    <dgm:cxn modelId="{90BDD00E-C1E4-4F67-92DB-D1930D7FA336}" srcId="{53537637-0029-44DF-BA98-A55B381AC67E}" destId="{C5D16CB5-E7B2-4EAA-B533-F46C801E668F}" srcOrd="1" destOrd="0" parTransId="{AC95985C-BA50-4DC6-AA53-70C14A91F8B7}" sibTransId="{025D76F2-8943-409A-9BFA-A1AEEB471D1F}"/>
    <dgm:cxn modelId="{E52BCAC4-E6E6-4ECB-A575-82ECC8DC3676}" type="presOf" srcId="{B5718A16-CA4A-4A9E-9598-17DF3F178993}" destId="{946C9EA0-47EE-43CF-B077-B2A8B791A2D2}" srcOrd="0" destOrd="0" presId="urn:microsoft.com/office/officeart/2005/8/layout/hProcess9"/>
    <dgm:cxn modelId="{2C8682FC-1346-4304-BEEF-67EC73B37DC0}" type="presParOf" srcId="{732198A6-743A-45E3-A5A9-15AAA57E2612}" destId="{F6876A2A-EC99-4E3F-902E-6C1A1CDB6BD8}" srcOrd="0" destOrd="0" presId="urn:microsoft.com/office/officeart/2005/8/layout/hProcess9"/>
    <dgm:cxn modelId="{C960F2D0-AF79-420C-A21A-4FBC7FD37537}" type="presParOf" srcId="{732198A6-743A-45E3-A5A9-15AAA57E2612}" destId="{32BA1183-37A1-406C-8296-B397D4504BFF}" srcOrd="1" destOrd="0" presId="urn:microsoft.com/office/officeart/2005/8/layout/hProcess9"/>
    <dgm:cxn modelId="{7FA2D36A-64CD-45C5-BF38-C5446E7AF27A}" type="presParOf" srcId="{32BA1183-37A1-406C-8296-B397D4504BFF}" destId="{80E19C56-AEA0-4A75-A859-C686DC93FC99}" srcOrd="0" destOrd="0" presId="urn:microsoft.com/office/officeart/2005/8/layout/hProcess9"/>
    <dgm:cxn modelId="{200CECE4-0A4B-4009-9CE6-9F753B69689D}" type="presParOf" srcId="{32BA1183-37A1-406C-8296-B397D4504BFF}" destId="{323D0DDE-6E80-45C3-A5FD-E66EBD2FE70D}" srcOrd="1" destOrd="0" presId="urn:microsoft.com/office/officeart/2005/8/layout/hProcess9"/>
    <dgm:cxn modelId="{F3BC80DD-4F2D-4660-96F4-87902FC4D936}" type="presParOf" srcId="{32BA1183-37A1-406C-8296-B397D4504BFF}" destId="{20DBA52E-46C4-4EB5-BC04-062AEE48EAE0}" srcOrd="2" destOrd="0" presId="urn:microsoft.com/office/officeart/2005/8/layout/hProcess9"/>
    <dgm:cxn modelId="{C930A505-7356-475F-B031-AE558FA56237}" type="presParOf" srcId="{32BA1183-37A1-406C-8296-B397D4504BFF}" destId="{83E21451-7634-44BB-82EF-4B39F86908F6}" srcOrd="3" destOrd="0" presId="urn:microsoft.com/office/officeart/2005/8/layout/hProcess9"/>
    <dgm:cxn modelId="{3564AD7D-7413-4AA8-8FD0-A95B5F598B1B}" type="presParOf" srcId="{32BA1183-37A1-406C-8296-B397D4504BFF}" destId="{946C9EA0-47EE-43CF-B077-B2A8B791A2D2}"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B5A05-EBD7-4EC4-B2D9-E8A3BC7C34A5}" type="doc">
      <dgm:prSet loTypeId="urn:microsoft.com/office/officeart/2005/8/layout/cycle4#1" loCatId="matrix" qsTypeId="urn:microsoft.com/office/officeart/2005/8/quickstyle/simple3" qsCatId="simple" csTypeId="urn:microsoft.com/office/officeart/2005/8/colors/colorful3" csCatId="colorful" phldr="1"/>
      <dgm:spPr/>
      <dgm:t>
        <a:bodyPr/>
        <a:lstStyle/>
        <a:p>
          <a:endParaRPr kumimoji="1" lang="ja-JP" altLang="en-US"/>
        </a:p>
      </dgm:t>
    </dgm:pt>
    <dgm:pt modelId="{D1C7A183-A2F5-476D-B9C9-1A5F2F1F571F}">
      <dgm:prSet phldrT="[テキスト]" custT="1"/>
      <dgm:spPr/>
      <dgm:t>
        <a:bodyPr anchor="t"/>
        <a:lstStyle/>
        <a:p>
          <a:pPr algn="l"/>
          <a:r>
            <a:rPr kumimoji="1" lang="ja-JP" altLang="en-US" sz="1600" dirty="0" smtClean="0">
              <a:latin typeface="HG創英角ﾎﾟｯﾌﾟ体" pitchFamily="49" charset="-128"/>
              <a:ea typeface="HG創英角ﾎﾟｯﾌﾟ体" pitchFamily="49" charset="-128"/>
            </a:rPr>
            <a:t>歩くまち</a:t>
          </a:r>
        </a:p>
        <a:p>
          <a:pPr algn="l"/>
          <a:r>
            <a:rPr kumimoji="1" lang="ja-JP" altLang="en-US" sz="1600" dirty="0" smtClean="0">
              <a:latin typeface="HG創英角ﾎﾟｯﾌﾟ体" pitchFamily="49" charset="-128"/>
              <a:ea typeface="HG創英角ﾎﾟｯﾌﾟ体" pitchFamily="49" charset="-128"/>
            </a:rPr>
            <a:t>・京都</a:t>
          </a:r>
          <a:endParaRPr kumimoji="1" lang="ja-JP" altLang="en-US" sz="1600" dirty="0">
            <a:latin typeface="HG創英角ﾎﾟｯﾌﾟ体" pitchFamily="49" charset="-128"/>
            <a:ea typeface="HG創英角ﾎﾟｯﾌﾟ体" pitchFamily="49" charset="-128"/>
          </a:endParaRPr>
        </a:p>
      </dgm:t>
    </dgm:pt>
    <dgm:pt modelId="{BF0BB23C-E042-4238-82D1-BA745C8DC8CE}" type="parTrans" cxnId="{1DA37E00-65B2-4112-BBD4-D6F91D2CCD7D}">
      <dgm:prSet/>
      <dgm:spPr/>
      <dgm:t>
        <a:bodyPr/>
        <a:lstStyle/>
        <a:p>
          <a:endParaRPr kumimoji="1" lang="ja-JP" altLang="en-US"/>
        </a:p>
      </dgm:t>
    </dgm:pt>
    <dgm:pt modelId="{ED17D673-5568-4B04-80CA-7E323B1394EE}" type="sibTrans" cxnId="{1DA37E00-65B2-4112-BBD4-D6F91D2CCD7D}">
      <dgm:prSet/>
      <dgm:spPr/>
      <dgm:t>
        <a:bodyPr/>
        <a:lstStyle/>
        <a:p>
          <a:endParaRPr kumimoji="1" lang="ja-JP" altLang="en-US"/>
        </a:p>
      </dgm:t>
    </dgm:pt>
    <dgm:pt modelId="{504409D8-97BF-415C-B327-93020CECD6F7}">
      <dgm:prSet phldrT="[テキスト]" custT="1"/>
      <dgm:spPr/>
      <dgm:t>
        <a:bodyPr anchor="t"/>
        <a:lstStyle/>
        <a:p>
          <a:pPr algn="l"/>
          <a:r>
            <a:rPr kumimoji="1" lang="ja-JP" altLang="en-US" sz="1600" dirty="0" smtClean="0">
              <a:latin typeface="HG創英角ﾎﾟｯﾌﾟ体" pitchFamily="49" charset="-128"/>
              <a:ea typeface="HG創英角ﾎﾟｯﾌﾟ体" pitchFamily="49" charset="-128"/>
            </a:rPr>
            <a:t>ライフ</a:t>
          </a:r>
        </a:p>
        <a:p>
          <a:pPr algn="l"/>
          <a:r>
            <a:rPr kumimoji="1" lang="ja-JP" altLang="en-US" sz="1600" dirty="0" smtClean="0">
              <a:latin typeface="HG創英角ﾎﾟｯﾌﾟ体" pitchFamily="49" charset="-128"/>
              <a:ea typeface="HG創英角ﾎﾟｯﾌﾟ体" pitchFamily="49" charset="-128"/>
            </a:rPr>
            <a:t>スタイル</a:t>
          </a:r>
          <a:endParaRPr kumimoji="1" lang="ja-JP" altLang="en-US" sz="1600" dirty="0">
            <a:latin typeface="HG創英角ﾎﾟｯﾌﾟ体" pitchFamily="49" charset="-128"/>
            <a:ea typeface="HG創英角ﾎﾟｯﾌﾟ体" pitchFamily="49" charset="-128"/>
          </a:endParaRPr>
        </a:p>
      </dgm:t>
    </dgm:pt>
    <dgm:pt modelId="{2971FEC2-3B6A-4D76-9903-47EC71307D2B}" type="parTrans" cxnId="{311B8856-41DE-4AF0-9D15-65E5C98283B2}">
      <dgm:prSet/>
      <dgm:spPr/>
      <dgm:t>
        <a:bodyPr/>
        <a:lstStyle/>
        <a:p>
          <a:endParaRPr kumimoji="1" lang="ja-JP" altLang="en-US"/>
        </a:p>
      </dgm:t>
    </dgm:pt>
    <dgm:pt modelId="{F2D5D349-2D74-4B46-BAB6-12FBEC6D7963}" type="sibTrans" cxnId="{311B8856-41DE-4AF0-9D15-65E5C98283B2}">
      <dgm:prSet/>
      <dgm:spPr/>
      <dgm:t>
        <a:bodyPr/>
        <a:lstStyle/>
        <a:p>
          <a:endParaRPr kumimoji="1" lang="ja-JP" altLang="en-US"/>
        </a:p>
      </dgm:t>
    </dgm:pt>
    <dgm:pt modelId="{BCC0436B-749A-48D3-A1E3-97C703C39085}">
      <dgm:prSet phldrT="[テキスト]" custT="1"/>
      <dgm:spPr/>
      <dgm:t>
        <a:bodyPr/>
        <a:lstStyle/>
        <a:p>
          <a:r>
            <a:rPr kumimoji="1" lang="ja-JP" altLang="en-US" sz="1600" b="1" dirty="0" smtClean="0">
              <a:latin typeface="HGSｺﾞｼｯｸM" pitchFamily="50" charset="-128"/>
              <a:ea typeface="HGSｺﾞｼｯｸM" pitchFamily="50" charset="-128"/>
            </a:rPr>
            <a:t>健康にも環境にもやさしい「ライフスタイル」　　「スローライフ」</a:t>
          </a:r>
          <a:endParaRPr kumimoji="1" lang="ja-JP" altLang="en-US" sz="1600" b="1" dirty="0">
            <a:latin typeface="HGSｺﾞｼｯｸM" pitchFamily="50" charset="-128"/>
            <a:ea typeface="HGSｺﾞｼｯｸM" pitchFamily="50" charset="-128"/>
          </a:endParaRPr>
        </a:p>
      </dgm:t>
    </dgm:pt>
    <dgm:pt modelId="{B53C36E2-B891-47F6-AC43-867D1EA4D388}" type="parTrans" cxnId="{2A8E68AC-B3F2-46AF-B6AC-065279268075}">
      <dgm:prSet/>
      <dgm:spPr/>
      <dgm:t>
        <a:bodyPr/>
        <a:lstStyle/>
        <a:p>
          <a:endParaRPr kumimoji="1" lang="ja-JP" altLang="en-US"/>
        </a:p>
      </dgm:t>
    </dgm:pt>
    <dgm:pt modelId="{2244C039-57A2-4E6A-9805-3999623024FA}" type="sibTrans" cxnId="{2A8E68AC-B3F2-46AF-B6AC-065279268075}">
      <dgm:prSet/>
      <dgm:spPr/>
      <dgm:t>
        <a:bodyPr/>
        <a:lstStyle/>
        <a:p>
          <a:endParaRPr kumimoji="1" lang="ja-JP" altLang="en-US"/>
        </a:p>
      </dgm:t>
    </dgm:pt>
    <dgm:pt modelId="{DCD57C5D-4E7F-47FD-A7E3-391573B33425}">
      <dgm:prSet phldrT="[テキスト]" custT="1"/>
      <dgm:spPr/>
      <dgm:t>
        <a:bodyPr anchor="ctr"/>
        <a:lstStyle/>
        <a:p>
          <a:pPr algn="r"/>
          <a:endParaRPr kumimoji="1" lang="ja-JP" altLang="en-US" sz="1600" dirty="0" smtClean="0">
            <a:latin typeface="HG創英角ﾎﾟｯﾌﾟ体" pitchFamily="49" charset="-128"/>
            <a:ea typeface="HG創英角ﾎﾟｯﾌﾟ体" pitchFamily="49" charset="-128"/>
          </a:endParaRPr>
        </a:p>
        <a:p>
          <a:pPr algn="r"/>
          <a:r>
            <a:rPr kumimoji="1" lang="ja-JP" altLang="en-US" sz="1600" dirty="0" smtClean="0">
              <a:latin typeface="HG創英角ﾎﾟｯﾌﾟ体" pitchFamily="49" charset="-128"/>
              <a:ea typeface="HG創英角ﾎﾟｯﾌﾟ体" pitchFamily="49" charset="-128"/>
            </a:rPr>
            <a:t>食 文 化</a:t>
          </a:r>
          <a:endParaRPr kumimoji="1" lang="ja-JP" altLang="en-US" sz="1600" dirty="0">
            <a:latin typeface="HG創英角ﾎﾟｯﾌﾟ体" pitchFamily="49" charset="-128"/>
            <a:ea typeface="HG創英角ﾎﾟｯﾌﾟ体" pitchFamily="49" charset="-128"/>
          </a:endParaRPr>
        </a:p>
      </dgm:t>
    </dgm:pt>
    <dgm:pt modelId="{B1612E8A-A381-405E-890E-104C5BA87EC9}" type="parTrans" cxnId="{01BECF53-E9BC-4DAB-AAD7-B6CD9B48331D}">
      <dgm:prSet/>
      <dgm:spPr/>
      <dgm:t>
        <a:bodyPr/>
        <a:lstStyle/>
        <a:p>
          <a:endParaRPr kumimoji="1" lang="ja-JP" altLang="en-US"/>
        </a:p>
      </dgm:t>
    </dgm:pt>
    <dgm:pt modelId="{1A5CD5B9-5CA0-4C2A-8C33-987B22BD5AB7}" type="sibTrans" cxnId="{01BECF53-E9BC-4DAB-AAD7-B6CD9B48331D}">
      <dgm:prSet/>
      <dgm:spPr/>
      <dgm:t>
        <a:bodyPr/>
        <a:lstStyle/>
        <a:p>
          <a:endParaRPr kumimoji="1" lang="ja-JP" altLang="en-US"/>
        </a:p>
      </dgm:t>
    </dgm:pt>
    <dgm:pt modelId="{1854920A-7854-4C47-B4B7-D8E677937A3E}">
      <dgm:prSet phldrT="[テキスト]" custT="1"/>
      <dgm:spPr/>
      <dgm:t>
        <a:bodyPr/>
        <a:lstStyle/>
        <a:p>
          <a:r>
            <a:rPr kumimoji="1" lang="ja-JP" altLang="en-US" sz="1600" b="1" dirty="0" smtClean="0">
              <a:latin typeface="HGSｺﾞｼｯｸM" pitchFamily="50" charset="-128"/>
              <a:ea typeface="HGSｺﾞｼｯｸM" pitchFamily="50" charset="-128"/>
            </a:rPr>
            <a:t>世代を超えて　　　　　受け継がれてきた技と心</a:t>
          </a:r>
          <a:endParaRPr kumimoji="1" lang="ja-JP" altLang="en-US" sz="1600" b="1" dirty="0">
            <a:latin typeface="HGSｺﾞｼｯｸM" pitchFamily="50" charset="-128"/>
            <a:ea typeface="HGSｺﾞｼｯｸM" pitchFamily="50" charset="-128"/>
          </a:endParaRPr>
        </a:p>
      </dgm:t>
    </dgm:pt>
    <dgm:pt modelId="{2D0E8287-B284-40FF-9919-24720489A40B}" type="parTrans" cxnId="{A8FCAE91-1C08-45C0-A2B5-F380B7CEC422}">
      <dgm:prSet/>
      <dgm:spPr/>
      <dgm:t>
        <a:bodyPr/>
        <a:lstStyle/>
        <a:p>
          <a:endParaRPr kumimoji="1" lang="ja-JP" altLang="en-US"/>
        </a:p>
      </dgm:t>
    </dgm:pt>
    <dgm:pt modelId="{ED02673D-FABF-4F37-A209-F875440AA168}" type="sibTrans" cxnId="{A8FCAE91-1C08-45C0-A2B5-F380B7CEC422}">
      <dgm:prSet/>
      <dgm:spPr/>
      <dgm:t>
        <a:bodyPr/>
        <a:lstStyle/>
        <a:p>
          <a:endParaRPr kumimoji="1" lang="ja-JP" altLang="en-US"/>
        </a:p>
      </dgm:t>
    </dgm:pt>
    <dgm:pt modelId="{1362C968-C341-4E4C-B2C2-7A37A3CCE956}">
      <dgm:prSet phldrT="[テキスト]" custT="1"/>
      <dgm:spPr/>
      <dgm:t>
        <a:bodyPr anchor="b"/>
        <a:lstStyle/>
        <a:p>
          <a:pPr algn="l"/>
          <a:r>
            <a:rPr kumimoji="1" lang="ja-JP" altLang="en-US" sz="1600" dirty="0" smtClean="0">
              <a:latin typeface="HGP創英角ﾎﾟｯﾌﾟ体" pitchFamily="50" charset="-128"/>
              <a:ea typeface="HGP創英角ﾎﾟｯﾌﾟ体" pitchFamily="50" charset="-128"/>
            </a:rPr>
            <a:t>  地 域  </a:t>
          </a:r>
        </a:p>
        <a:p>
          <a:pPr algn="ctr"/>
          <a:r>
            <a:rPr kumimoji="1" lang="ja-JP" altLang="en-US" sz="1600" spc="-300" dirty="0" smtClean="0">
              <a:latin typeface="HGP創英角ﾎﾟｯﾌﾟ体" pitchFamily="50" charset="-128"/>
              <a:ea typeface="HGP創英角ﾎﾟｯﾌﾟ体" pitchFamily="50" charset="-128"/>
            </a:rPr>
            <a:t>コミュニテ</a:t>
          </a:r>
          <a:r>
            <a:rPr kumimoji="1" lang="ja-JP" altLang="en-US" sz="1600" dirty="0" smtClean="0">
              <a:latin typeface="HGP創英角ﾎﾟｯﾌﾟ体" pitchFamily="50" charset="-128"/>
              <a:ea typeface="HGP創英角ﾎﾟｯﾌﾟ体" pitchFamily="50" charset="-128"/>
            </a:rPr>
            <a:t>ィ</a:t>
          </a:r>
          <a:endParaRPr kumimoji="1" lang="ja-JP" altLang="en-US" sz="1600" dirty="0">
            <a:latin typeface="HGP創英角ﾎﾟｯﾌﾟ体" pitchFamily="50" charset="-128"/>
            <a:ea typeface="HGP創英角ﾎﾟｯﾌﾟ体" pitchFamily="50" charset="-128"/>
          </a:endParaRPr>
        </a:p>
      </dgm:t>
    </dgm:pt>
    <dgm:pt modelId="{B37AFC9A-4AEC-4F9A-A0C9-4157DFDED08C}" type="parTrans" cxnId="{4769F978-7C08-4821-B3AB-C57FB69DDC9C}">
      <dgm:prSet/>
      <dgm:spPr/>
      <dgm:t>
        <a:bodyPr/>
        <a:lstStyle/>
        <a:p>
          <a:endParaRPr kumimoji="1" lang="ja-JP" altLang="en-US"/>
        </a:p>
      </dgm:t>
    </dgm:pt>
    <dgm:pt modelId="{9E2C190F-C825-498B-916C-6D54F868FB65}" type="sibTrans" cxnId="{4769F978-7C08-4821-B3AB-C57FB69DDC9C}">
      <dgm:prSet/>
      <dgm:spPr/>
      <dgm:t>
        <a:bodyPr/>
        <a:lstStyle/>
        <a:p>
          <a:endParaRPr kumimoji="1" lang="ja-JP" altLang="en-US"/>
        </a:p>
      </dgm:t>
    </dgm:pt>
    <dgm:pt modelId="{1577F2D8-24E0-456B-9EB6-5717EE9711DF}">
      <dgm:prSet phldrT="[テキスト]" custT="1"/>
      <dgm:spPr/>
      <dgm:t>
        <a:bodyPr/>
        <a:lstStyle/>
        <a:p>
          <a:r>
            <a:rPr kumimoji="1" lang="ja-JP" altLang="en-US" sz="1600" b="1" dirty="0" smtClean="0">
              <a:latin typeface="HGSｺﾞｼｯｸM" pitchFamily="50" charset="-128"/>
              <a:ea typeface="HGSｺﾞｼｯｸM" pitchFamily="50" charset="-128"/>
            </a:rPr>
            <a:t>住民自治の伝統</a:t>
          </a:r>
          <a:endParaRPr kumimoji="1" lang="ja-JP" altLang="en-US" sz="1600" b="1" dirty="0">
            <a:latin typeface="HGSｺﾞｼｯｸM" pitchFamily="50" charset="-128"/>
            <a:ea typeface="HGSｺﾞｼｯｸM" pitchFamily="50" charset="-128"/>
          </a:endParaRPr>
        </a:p>
      </dgm:t>
    </dgm:pt>
    <dgm:pt modelId="{42324847-1FA6-4E4C-AABB-41F9B0A825DA}" type="parTrans" cxnId="{BBF8BC03-A419-4483-B178-FE855E2693A3}">
      <dgm:prSet/>
      <dgm:spPr/>
      <dgm:t>
        <a:bodyPr/>
        <a:lstStyle/>
        <a:p>
          <a:endParaRPr kumimoji="1" lang="ja-JP" altLang="en-US"/>
        </a:p>
      </dgm:t>
    </dgm:pt>
    <dgm:pt modelId="{53D0BF60-3D28-499D-B8F0-4D36C5DBD944}" type="sibTrans" cxnId="{BBF8BC03-A419-4483-B178-FE855E2693A3}">
      <dgm:prSet/>
      <dgm:spPr/>
      <dgm:t>
        <a:bodyPr/>
        <a:lstStyle/>
        <a:p>
          <a:endParaRPr kumimoji="1" lang="ja-JP" altLang="en-US"/>
        </a:p>
      </dgm:t>
    </dgm:pt>
    <dgm:pt modelId="{09156958-83E8-4C08-873A-4E02999CFE93}">
      <dgm:prSet phldrT="[テキスト]" custT="1"/>
      <dgm:spPr/>
      <dgm:t>
        <a:bodyPr/>
        <a:lstStyle/>
        <a:p>
          <a:r>
            <a:rPr kumimoji="1" lang="ja-JP" altLang="en-US" sz="1600" b="1" dirty="0" smtClean="0">
              <a:latin typeface="HGSｺﾞｼｯｸM" pitchFamily="50" charset="-128"/>
              <a:ea typeface="HGSｺﾞｼｯｸM" pitchFamily="50" charset="-128"/>
            </a:rPr>
            <a:t>支え合いの精神</a:t>
          </a:r>
          <a:endParaRPr kumimoji="1" lang="ja-JP" altLang="en-US" sz="1600" b="1" dirty="0">
            <a:latin typeface="HGSｺﾞｼｯｸM" pitchFamily="50" charset="-128"/>
            <a:ea typeface="HGSｺﾞｼｯｸM" pitchFamily="50" charset="-128"/>
          </a:endParaRPr>
        </a:p>
      </dgm:t>
    </dgm:pt>
    <dgm:pt modelId="{85D31753-0294-480F-9E8C-6A1CF3D70CBE}" type="parTrans" cxnId="{6BB98F4E-58E2-4348-B0D0-59D5E1D5D186}">
      <dgm:prSet/>
      <dgm:spPr/>
      <dgm:t>
        <a:bodyPr/>
        <a:lstStyle/>
        <a:p>
          <a:endParaRPr kumimoji="1" lang="ja-JP" altLang="en-US"/>
        </a:p>
      </dgm:t>
    </dgm:pt>
    <dgm:pt modelId="{59A058E9-CCA3-4ABF-A7A9-E0B434C6BF36}" type="sibTrans" cxnId="{6BB98F4E-58E2-4348-B0D0-59D5E1D5D186}">
      <dgm:prSet/>
      <dgm:spPr/>
      <dgm:t>
        <a:bodyPr/>
        <a:lstStyle/>
        <a:p>
          <a:endParaRPr kumimoji="1" lang="ja-JP" altLang="en-US"/>
        </a:p>
      </dgm:t>
    </dgm:pt>
    <dgm:pt modelId="{97688D1D-0FA2-4167-A95F-7D4841D577E6}">
      <dgm:prSet phldrT="[テキスト]" custT="1"/>
      <dgm:spPr/>
      <dgm:t>
        <a:bodyPr/>
        <a:lstStyle/>
        <a:p>
          <a:r>
            <a:rPr kumimoji="1" lang="ja-JP" altLang="en-US" sz="1600" b="1" dirty="0" smtClean="0">
              <a:latin typeface="HGSｺﾞｼｯｸM" pitchFamily="50" charset="-128"/>
              <a:ea typeface="HGSｺﾞｼｯｸM" pitchFamily="50" charset="-128"/>
            </a:rPr>
            <a:t>健康で，人と環境に　</a:t>
          </a:r>
          <a:r>
            <a:rPr kumimoji="1" lang="ja-JP" altLang="en-US" sz="1600" b="1" dirty="0" err="1" smtClean="0">
              <a:latin typeface="HGSｺﾞｼｯｸM" pitchFamily="50" charset="-128"/>
              <a:ea typeface="HGSｺﾞｼｯｸM" pitchFamily="50" charset="-128"/>
            </a:rPr>
            <a:t>やさしい歩いて</a:t>
          </a:r>
          <a:r>
            <a:rPr kumimoji="1" lang="ja-JP" altLang="en-US" sz="1600" b="1" dirty="0" smtClean="0">
              <a:latin typeface="HGSｺﾞｼｯｸM" pitchFamily="50" charset="-128"/>
              <a:ea typeface="HGSｺﾞｼｯｸM" pitchFamily="50" charset="-128"/>
            </a:rPr>
            <a:t>　　　楽しい暮らし</a:t>
          </a:r>
          <a:endParaRPr kumimoji="1" lang="ja-JP" altLang="en-US" sz="1600" b="1" dirty="0">
            <a:latin typeface="HGSｺﾞｼｯｸM" pitchFamily="50" charset="-128"/>
            <a:ea typeface="HGSｺﾞｼｯｸM" pitchFamily="50" charset="-128"/>
          </a:endParaRPr>
        </a:p>
      </dgm:t>
    </dgm:pt>
    <dgm:pt modelId="{DE9A2755-51F3-44F8-A53D-E963B361620D}" type="sibTrans" cxnId="{B279CBDA-1032-48B3-B7AB-D395FB9D9DD7}">
      <dgm:prSet/>
      <dgm:spPr/>
      <dgm:t>
        <a:bodyPr/>
        <a:lstStyle/>
        <a:p>
          <a:endParaRPr kumimoji="1" lang="ja-JP" altLang="en-US"/>
        </a:p>
      </dgm:t>
    </dgm:pt>
    <dgm:pt modelId="{FF7ED95C-A0BD-4F56-858E-F5971CF46802}" type="parTrans" cxnId="{B279CBDA-1032-48B3-B7AB-D395FB9D9DD7}">
      <dgm:prSet/>
      <dgm:spPr/>
      <dgm:t>
        <a:bodyPr/>
        <a:lstStyle/>
        <a:p>
          <a:endParaRPr kumimoji="1" lang="ja-JP" altLang="en-US"/>
        </a:p>
      </dgm:t>
    </dgm:pt>
    <dgm:pt modelId="{3564D55A-19D3-465C-AF58-0F82DBBC817B}" type="pres">
      <dgm:prSet presAssocID="{783B5A05-EBD7-4EC4-B2D9-E8A3BC7C34A5}" presName="cycleMatrixDiagram" presStyleCnt="0">
        <dgm:presLayoutVars>
          <dgm:chMax val="1"/>
          <dgm:dir/>
          <dgm:animLvl val="lvl"/>
          <dgm:resizeHandles val="exact"/>
        </dgm:presLayoutVars>
      </dgm:prSet>
      <dgm:spPr/>
      <dgm:t>
        <a:bodyPr/>
        <a:lstStyle/>
        <a:p>
          <a:endParaRPr kumimoji="1" lang="ja-JP" altLang="en-US"/>
        </a:p>
      </dgm:t>
    </dgm:pt>
    <dgm:pt modelId="{E3DE7BE0-B809-4FB5-9B16-5BCF5DB2DB3A}" type="pres">
      <dgm:prSet presAssocID="{783B5A05-EBD7-4EC4-B2D9-E8A3BC7C34A5}" presName="children" presStyleCnt="0"/>
      <dgm:spPr/>
    </dgm:pt>
    <dgm:pt modelId="{1E50BA31-9DF4-4C2A-8DFE-64BA051E2EE6}" type="pres">
      <dgm:prSet presAssocID="{783B5A05-EBD7-4EC4-B2D9-E8A3BC7C34A5}" presName="child1group" presStyleCnt="0"/>
      <dgm:spPr/>
    </dgm:pt>
    <dgm:pt modelId="{18F45AA7-A675-437E-BDD4-8A9F86FE7CD8}" type="pres">
      <dgm:prSet presAssocID="{783B5A05-EBD7-4EC4-B2D9-E8A3BC7C34A5}" presName="child1" presStyleLbl="bgAcc1" presStyleIdx="0" presStyleCnt="4" custScaleX="169739" custScaleY="77186" custLinFactNeighborX="-26812" custLinFactNeighborY="32889"/>
      <dgm:spPr/>
      <dgm:t>
        <a:bodyPr/>
        <a:lstStyle/>
        <a:p>
          <a:endParaRPr kumimoji="1" lang="ja-JP" altLang="en-US"/>
        </a:p>
      </dgm:t>
    </dgm:pt>
    <dgm:pt modelId="{5296AA46-97B6-4EC2-81D8-154240CD8180}" type="pres">
      <dgm:prSet presAssocID="{783B5A05-EBD7-4EC4-B2D9-E8A3BC7C34A5}" presName="child1Text" presStyleLbl="bgAcc1" presStyleIdx="0" presStyleCnt="4">
        <dgm:presLayoutVars>
          <dgm:bulletEnabled val="1"/>
        </dgm:presLayoutVars>
      </dgm:prSet>
      <dgm:spPr/>
      <dgm:t>
        <a:bodyPr/>
        <a:lstStyle/>
        <a:p>
          <a:endParaRPr kumimoji="1" lang="ja-JP" altLang="en-US"/>
        </a:p>
      </dgm:t>
    </dgm:pt>
    <dgm:pt modelId="{55D16647-4F01-4D9C-B124-E39CEE61EDCD}" type="pres">
      <dgm:prSet presAssocID="{783B5A05-EBD7-4EC4-B2D9-E8A3BC7C34A5}" presName="child2group" presStyleCnt="0"/>
      <dgm:spPr/>
    </dgm:pt>
    <dgm:pt modelId="{E6DC2722-824D-4AA0-8432-853729E04263}" type="pres">
      <dgm:prSet presAssocID="{783B5A05-EBD7-4EC4-B2D9-E8A3BC7C34A5}" presName="child2" presStyleLbl="bgAcc1" presStyleIdx="1" presStyleCnt="4" custScaleX="218564" custScaleY="77852" custLinFactNeighborX="43651" custLinFactNeighborY="36096"/>
      <dgm:spPr/>
      <dgm:t>
        <a:bodyPr/>
        <a:lstStyle/>
        <a:p>
          <a:endParaRPr kumimoji="1" lang="ja-JP" altLang="en-US"/>
        </a:p>
      </dgm:t>
    </dgm:pt>
    <dgm:pt modelId="{A50B2EF6-66B0-4F53-AC8D-FAF22F51071F}" type="pres">
      <dgm:prSet presAssocID="{783B5A05-EBD7-4EC4-B2D9-E8A3BC7C34A5}" presName="child2Text" presStyleLbl="bgAcc1" presStyleIdx="1" presStyleCnt="4">
        <dgm:presLayoutVars>
          <dgm:bulletEnabled val="1"/>
        </dgm:presLayoutVars>
      </dgm:prSet>
      <dgm:spPr/>
      <dgm:t>
        <a:bodyPr/>
        <a:lstStyle/>
        <a:p>
          <a:endParaRPr kumimoji="1" lang="ja-JP" altLang="en-US"/>
        </a:p>
      </dgm:t>
    </dgm:pt>
    <dgm:pt modelId="{0B922A36-6209-4795-BF10-00C9A1685891}" type="pres">
      <dgm:prSet presAssocID="{783B5A05-EBD7-4EC4-B2D9-E8A3BC7C34A5}" presName="child3group" presStyleCnt="0"/>
      <dgm:spPr/>
    </dgm:pt>
    <dgm:pt modelId="{6ABEC024-6005-47E2-A1DA-B7DE37420C68}" type="pres">
      <dgm:prSet presAssocID="{783B5A05-EBD7-4EC4-B2D9-E8A3BC7C34A5}" presName="child3" presStyleLbl="bgAcc1" presStyleIdx="2" presStyleCnt="4" custScaleX="206322" custScaleY="70963" custLinFactNeighborX="48915" custLinFactNeighborY="-26547"/>
      <dgm:spPr/>
      <dgm:t>
        <a:bodyPr/>
        <a:lstStyle/>
        <a:p>
          <a:endParaRPr kumimoji="1" lang="ja-JP" altLang="en-US"/>
        </a:p>
      </dgm:t>
    </dgm:pt>
    <dgm:pt modelId="{A7E4711A-37AB-4284-B556-96A5AB2B4369}" type="pres">
      <dgm:prSet presAssocID="{783B5A05-EBD7-4EC4-B2D9-E8A3BC7C34A5}" presName="child3Text" presStyleLbl="bgAcc1" presStyleIdx="2" presStyleCnt="4">
        <dgm:presLayoutVars>
          <dgm:bulletEnabled val="1"/>
        </dgm:presLayoutVars>
      </dgm:prSet>
      <dgm:spPr/>
      <dgm:t>
        <a:bodyPr/>
        <a:lstStyle/>
        <a:p>
          <a:endParaRPr kumimoji="1" lang="ja-JP" altLang="en-US"/>
        </a:p>
      </dgm:t>
    </dgm:pt>
    <dgm:pt modelId="{01966216-4004-4EDC-B0E6-4AB636EB14B1}" type="pres">
      <dgm:prSet presAssocID="{783B5A05-EBD7-4EC4-B2D9-E8A3BC7C34A5}" presName="child4group" presStyleCnt="0"/>
      <dgm:spPr/>
    </dgm:pt>
    <dgm:pt modelId="{B68AD79E-E7CB-4EF6-8817-5D86E0AF067A}" type="pres">
      <dgm:prSet presAssocID="{783B5A05-EBD7-4EC4-B2D9-E8A3BC7C34A5}" presName="child4" presStyleLbl="bgAcc1" presStyleIdx="3" presStyleCnt="4" custScaleX="151561" custScaleY="70963" custLinFactNeighborX="-35901" custLinFactNeighborY="-29650"/>
      <dgm:spPr/>
      <dgm:t>
        <a:bodyPr/>
        <a:lstStyle/>
        <a:p>
          <a:endParaRPr kumimoji="1" lang="ja-JP" altLang="en-US"/>
        </a:p>
      </dgm:t>
    </dgm:pt>
    <dgm:pt modelId="{AD9C0DC1-B1AE-42AF-A0AA-DD748CC0D714}" type="pres">
      <dgm:prSet presAssocID="{783B5A05-EBD7-4EC4-B2D9-E8A3BC7C34A5}" presName="child4Text" presStyleLbl="bgAcc1" presStyleIdx="3" presStyleCnt="4">
        <dgm:presLayoutVars>
          <dgm:bulletEnabled val="1"/>
        </dgm:presLayoutVars>
      </dgm:prSet>
      <dgm:spPr/>
      <dgm:t>
        <a:bodyPr/>
        <a:lstStyle/>
        <a:p>
          <a:endParaRPr kumimoji="1" lang="ja-JP" altLang="en-US"/>
        </a:p>
      </dgm:t>
    </dgm:pt>
    <dgm:pt modelId="{D6F2EFBE-9DDA-44ED-8EA8-A658D2957DC8}" type="pres">
      <dgm:prSet presAssocID="{783B5A05-EBD7-4EC4-B2D9-E8A3BC7C34A5}" presName="childPlaceholder" presStyleCnt="0"/>
      <dgm:spPr/>
    </dgm:pt>
    <dgm:pt modelId="{0C817020-91C3-46F6-A7A7-4EEB86AC366A}" type="pres">
      <dgm:prSet presAssocID="{783B5A05-EBD7-4EC4-B2D9-E8A3BC7C34A5}" presName="circle" presStyleCnt="0"/>
      <dgm:spPr/>
    </dgm:pt>
    <dgm:pt modelId="{C4CF3CED-51FA-48C8-BCA3-6B99ABC6724C}" type="pres">
      <dgm:prSet presAssocID="{783B5A05-EBD7-4EC4-B2D9-E8A3BC7C34A5}" presName="quadrant1" presStyleLbl="node1" presStyleIdx="0" presStyleCnt="4">
        <dgm:presLayoutVars>
          <dgm:chMax val="1"/>
          <dgm:bulletEnabled val="1"/>
        </dgm:presLayoutVars>
      </dgm:prSet>
      <dgm:spPr/>
      <dgm:t>
        <a:bodyPr/>
        <a:lstStyle/>
        <a:p>
          <a:endParaRPr kumimoji="1" lang="ja-JP" altLang="en-US"/>
        </a:p>
      </dgm:t>
    </dgm:pt>
    <dgm:pt modelId="{3A4AD7E8-AFFA-4682-9645-3667F6FAE4A3}" type="pres">
      <dgm:prSet presAssocID="{783B5A05-EBD7-4EC4-B2D9-E8A3BC7C34A5}" presName="quadrant2" presStyleLbl="node1" presStyleIdx="1" presStyleCnt="4">
        <dgm:presLayoutVars>
          <dgm:chMax val="1"/>
          <dgm:bulletEnabled val="1"/>
        </dgm:presLayoutVars>
      </dgm:prSet>
      <dgm:spPr/>
      <dgm:t>
        <a:bodyPr/>
        <a:lstStyle/>
        <a:p>
          <a:endParaRPr kumimoji="1" lang="ja-JP" altLang="en-US"/>
        </a:p>
      </dgm:t>
    </dgm:pt>
    <dgm:pt modelId="{DCEB592E-FBEF-486A-AE1D-39AB92A50590}" type="pres">
      <dgm:prSet presAssocID="{783B5A05-EBD7-4EC4-B2D9-E8A3BC7C34A5}" presName="quadrant3" presStyleLbl="node1" presStyleIdx="2" presStyleCnt="4" custLinFactNeighborX="-284" custLinFactNeighborY="-284">
        <dgm:presLayoutVars>
          <dgm:chMax val="1"/>
          <dgm:bulletEnabled val="1"/>
        </dgm:presLayoutVars>
      </dgm:prSet>
      <dgm:spPr/>
      <dgm:t>
        <a:bodyPr/>
        <a:lstStyle/>
        <a:p>
          <a:endParaRPr kumimoji="1" lang="ja-JP" altLang="en-US"/>
        </a:p>
      </dgm:t>
    </dgm:pt>
    <dgm:pt modelId="{3B51E17E-1A29-47D0-9CBD-866E24D787F3}" type="pres">
      <dgm:prSet presAssocID="{783B5A05-EBD7-4EC4-B2D9-E8A3BC7C34A5}" presName="quadrant4" presStyleLbl="node1" presStyleIdx="3" presStyleCnt="4">
        <dgm:presLayoutVars>
          <dgm:chMax val="1"/>
          <dgm:bulletEnabled val="1"/>
        </dgm:presLayoutVars>
      </dgm:prSet>
      <dgm:spPr/>
      <dgm:t>
        <a:bodyPr/>
        <a:lstStyle/>
        <a:p>
          <a:endParaRPr kumimoji="1" lang="ja-JP" altLang="en-US"/>
        </a:p>
      </dgm:t>
    </dgm:pt>
    <dgm:pt modelId="{0AFC0BB4-2DD5-41C8-9CDD-7EDB05411C5C}" type="pres">
      <dgm:prSet presAssocID="{783B5A05-EBD7-4EC4-B2D9-E8A3BC7C34A5}" presName="quadrantPlaceholder" presStyleCnt="0"/>
      <dgm:spPr/>
    </dgm:pt>
    <dgm:pt modelId="{323B208D-494B-450A-9A45-14994B55EEF3}" type="pres">
      <dgm:prSet presAssocID="{783B5A05-EBD7-4EC4-B2D9-E8A3BC7C34A5}" presName="center1" presStyleLbl="fgShp" presStyleIdx="0" presStyleCnt="2" custScaleX="152556" custScaleY="163967"/>
      <dgm:spPr/>
    </dgm:pt>
    <dgm:pt modelId="{CB7CF780-AF3D-4A8A-AF7F-21EC3F46DADD}" type="pres">
      <dgm:prSet presAssocID="{783B5A05-EBD7-4EC4-B2D9-E8A3BC7C34A5}" presName="center2" presStyleLbl="fgShp" presStyleIdx="1" presStyleCnt="2" custScaleX="152556" custScaleY="163968"/>
      <dgm:spPr/>
    </dgm:pt>
  </dgm:ptLst>
  <dgm:cxnLst>
    <dgm:cxn modelId="{5F5891CB-7129-405D-96D7-2A3CDC050B5C}" type="presOf" srcId="{BCC0436B-749A-48D3-A1E3-97C703C39085}" destId="{A50B2EF6-66B0-4F53-AC8D-FAF22F51071F}" srcOrd="1" destOrd="0" presId="urn:microsoft.com/office/officeart/2005/8/layout/cycle4#1"/>
    <dgm:cxn modelId="{6321DC6B-07B1-48EE-9792-D61C2A85132F}" type="presOf" srcId="{D1C7A183-A2F5-476D-B9C9-1A5F2F1F571F}" destId="{C4CF3CED-51FA-48C8-BCA3-6B99ABC6724C}" srcOrd="0" destOrd="0" presId="urn:microsoft.com/office/officeart/2005/8/layout/cycle4#1"/>
    <dgm:cxn modelId="{E33EE989-037E-455B-92D7-80114A200C2E}" type="presOf" srcId="{1577F2D8-24E0-456B-9EB6-5717EE9711DF}" destId="{AD9C0DC1-B1AE-42AF-A0AA-DD748CC0D714}" srcOrd="1" destOrd="0" presId="urn:microsoft.com/office/officeart/2005/8/layout/cycle4#1"/>
    <dgm:cxn modelId="{BBF8BC03-A419-4483-B178-FE855E2693A3}" srcId="{1362C968-C341-4E4C-B2C2-7A37A3CCE956}" destId="{1577F2D8-24E0-456B-9EB6-5717EE9711DF}" srcOrd="0" destOrd="0" parTransId="{42324847-1FA6-4E4C-AABB-41F9B0A825DA}" sibTransId="{53D0BF60-3D28-499D-B8F0-4D36C5DBD944}"/>
    <dgm:cxn modelId="{C59DCA11-A10D-4F15-BF2F-FA6232AC01F9}" type="presOf" srcId="{97688D1D-0FA2-4167-A95F-7D4841D577E6}" destId="{5296AA46-97B6-4EC2-81D8-154240CD8180}" srcOrd="1" destOrd="0" presId="urn:microsoft.com/office/officeart/2005/8/layout/cycle4#1"/>
    <dgm:cxn modelId="{A9E4119B-213C-4044-A8C8-23BC3DBF2103}" type="presOf" srcId="{09156958-83E8-4C08-873A-4E02999CFE93}" destId="{B68AD79E-E7CB-4EF6-8817-5D86E0AF067A}" srcOrd="0" destOrd="1" presId="urn:microsoft.com/office/officeart/2005/8/layout/cycle4#1"/>
    <dgm:cxn modelId="{3B3EF7C5-E3F8-4D63-BAE9-A0CFCB413D70}" type="presOf" srcId="{504409D8-97BF-415C-B327-93020CECD6F7}" destId="{3A4AD7E8-AFFA-4682-9645-3667F6FAE4A3}" srcOrd="0" destOrd="0" presId="urn:microsoft.com/office/officeart/2005/8/layout/cycle4#1"/>
    <dgm:cxn modelId="{9D0F289A-0F49-4F91-A470-F9231F66F0F8}" type="presOf" srcId="{BCC0436B-749A-48D3-A1E3-97C703C39085}" destId="{E6DC2722-824D-4AA0-8432-853729E04263}" srcOrd="0" destOrd="0" presId="urn:microsoft.com/office/officeart/2005/8/layout/cycle4#1"/>
    <dgm:cxn modelId="{A8FCAE91-1C08-45C0-A2B5-F380B7CEC422}" srcId="{DCD57C5D-4E7F-47FD-A7E3-391573B33425}" destId="{1854920A-7854-4C47-B4B7-D8E677937A3E}" srcOrd="0" destOrd="0" parTransId="{2D0E8287-B284-40FF-9919-24720489A40B}" sibTransId="{ED02673D-FABF-4F37-A209-F875440AA168}"/>
    <dgm:cxn modelId="{01BECF53-E9BC-4DAB-AAD7-B6CD9B48331D}" srcId="{783B5A05-EBD7-4EC4-B2D9-E8A3BC7C34A5}" destId="{DCD57C5D-4E7F-47FD-A7E3-391573B33425}" srcOrd="2" destOrd="0" parTransId="{B1612E8A-A381-405E-890E-104C5BA87EC9}" sibTransId="{1A5CD5B9-5CA0-4C2A-8C33-987B22BD5AB7}"/>
    <dgm:cxn modelId="{E98DC72F-9009-40B6-838C-3D20590740E0}" type="presOf" srcId="{1362C968-C341-4E4C-B2C2-7A37A3CCE956}" destId="{3B51E17E-1A29-47D0-9CBD-866E24D787F3}" srcOrd="0" destOrd="0" presId="urn:microsoft.com/office/officeart/2005/8/layout/cycle4#1"/>
    <dgm:cxn modelId="{B279CBDA-1032-48B3-B7AB-D395FB9D9DD7}" srcId="{D1C7A183-A2F5-476D-B9C9-1A5F2F1F571F}" destId="{97688D1D-0FA2-4167-A95F-7D4841D577E6}" srcOrd="0" destOrd="0" parTransId="{FF7ED95C-A0BD-4F56-858E-F5971CF46802}" sibTransId="{DE9A2755-51F3-44F8-A53D-E963B361620D}"/>
    <dgm:cxn modelId="{5AA507CA-872E-4C30-82B2-BA31CA084250}" type="presOf" srcId="{DCD57C5D-4E7F-47FD-A7E3-391573B33425}" destId="{DCEB592E-FBEF-486A-AE1D-39AB92A50590}" srcOrd="0" destOrd="0" presId="urn:microsoft.com/office/officeart/2005/8/layout/cycle4#1"/>
    <dgm:cxn modelId="{0D29B45A-4AF9-4510-BF6D-0F63767E3962}" type="presOf" srcId="{1577F2D8-24E0-456B-9EB6-5717EE9711DF}" destId="{B68AD79E-E7CB-4EF6-8817-5D86E0AF067A}" srcOrd="0" destOrd="0" presId="urn:microsoft.com/office/officeart/2005/8/layout/cycle4#1"/>
    <dgm:cxn modelId="{058ECF54-99F2-4189-9554-973F3C898864}" type="presOf" srcId="{1854920A-7854-4C47-B4B7-D8E677937A3E}" destId="{6ABEC024-6005-47E2-A1DA-B7DE37420C68}" srcOrd="0" destOrd="0" presId="urn:microsoft.com/office/officeart/2005/8/layout/cycle4#1"/>
    <dgm:cxn modelId="{1232E97E-AC6B-4CBB-89BF-DF034863E059}" type="presOf" srcId="{09156958-83E8-4C08-873A-4E02999CFE93}" destId="{AD9C0DC1-B1AE-42AF-A0AA-DD748CC0D714}" srcOrd="1" destOrd="1" presId="urn:microsoft.com/office/officeart/2005/8/layout/cycle4#1"/>
    <dgm:cxn modelId="{2A8E68AC-B3F2-46AF-B6AC-065279268075}" srcId="{504409D8-97BF-415C-B327-93020CECD6F7}" destId="{BCC0436B-749A-48D3-A1E3-97C703C39085}" srcOrd="0" destOrd="0" parTransId="{B53C36E2-B891-47F6-AC43-867D1EA4D388}" sibTransId="{2244C039-57A2-4E6A-9805-3999623024FA}"/>
    <dgm:cxn modelId="{311B8856-41DE-4AF0-9D15-65E5C98283B2}" srcId="{783B5A05-EBD7-4EC4-B2D9-E8A3BC7C34A5}" destId="{504409D8-97BF-415C-B327-93020CECD6F7}" srcOrd="1" destOrd="0" parTransId="{2971FEC2-3B6A-4D76-9903-47EC71307D2B}" sibTransId="{F2D5D349-2D74-4B46-BAB6-12FBEC6D7963}"/>
    <dgm:cxn modelId="{46049B6F-272B-4ACB-899D-A1FF928A7BCC}" type="presOf" srcId="{783B5A05-EBD7-4EC4-B2D9-E8A3BC7C34A5}" destId="{3564D55A-19D3-465C-AF58-0F82DBBC817B}" srcOrd="0" destOrd="0" presId="urn:microsoft.com/office/officeart/2005/8/layout/cycle4#1"/>
    <dgm:cxn modelId="{1DA37E00-65B2-4112-BBD4-D6F91D2CCD7D}" srcId="{783B5A05-EBD7-4EC4-B2D9-E8A3BC7C34A5}" destId="{D1C7A183-A2F5-476D-B9C9-1A5F2F1F571F}" srcOrd="0" destOrd="0" parTransId="{BF0BB23C-E042-4238-82D1-BA745C8DC8CE}" sibTransId="{ED17D673-5568-4B04-80CA-7E323B1394EE}"/>
    <dgm:cxn modelId="{65B3E66E-A11E-4EB6-A726-44D2F4EF0A9F}" type="presOf" srcId="{97688D1D-0FA2-4167-A95F-7D4841D577E6}" destId="{18F45AA7-A675-437E-BDD4-8A9F86FE7CD8}" srcOrd="0" destOrd="0" presId="urn:microsoft.com/office/officeart/2005/8/layout/cycle4#1"/>
    <dgm:cxn modelId="{6BB98F4E-58E2-4348-B0D0-59D5E1D5D186}" srcId="{1362C968-C341-4E4C-B2C2-7A37A3CCE956}" destId="{09156958-83E8-4C08-873A-4E02999CFE93}" srcOrd="1" destOrd="0" parTransId="{85D31753-0294-480F-9E8C-6A1CF3D70CBE}" sibTransId="{59A058E9-CCA3-4ABF-A7A9-E0B434C6BF36}"/>
    <dgm:cxn modelId="{4769F978-7C08-4821-B3AB-C57FB69DDC9C}" srcId="{783B5A05-EBD7-4EC4-B2D9-E8A3BC7C34A5}" destId="{1362C968-C341-4E4C-B2C2-7A37A3CCE956}" srcOrd="3" destOrd="0" parTransId="{B37AFC9A-4AEC-4F9A-A0C9-4157DFDED08C}" sibTransId="{9E2C190F-C825-498B-916C-6D54F868FB65}"/>
    <dgm:cxn modelId="{F846183E-B0A7-4E29-BF60-FB878C8BBB81}" type="presOf" srcId="{1854920A-7854-4C47-B4B7-D8E677937A3E}" destId="{A7E4711A-37AB-4284-B556-96A5AB2B4369}" srcOrd="1" destOrd="0" presId="urn:microsoft.com/office/officeart/2005/8/layout/cycle4#1"/>
    <dgm:cxn modelId="{427207ED-BDE4-417A-AABA-EDC00ADE187E}" type="presParOf" srcId="{3564D55A-19D3-465C-AF58-0F82DBBC817B}" destId="{E3DE7BE0-B809-4FB5-9B16-5BCF5DB2DB3A}" srcOrd="0" destOrd="0" presId="urn:microsoft.com/office/officeart/2005/8/layout/cycle4#1"/>
    <dgm:cxn modelId="{64CD98E4-757E-4162-823F-FE773A153E8A}" type="presParOf" srcId="{E3DE7BE0-B809-4FB5-9B16-5BCF5DB2DB3A}" destId="{1E50BA31-9DF4-4C2A-8DFE-64BA051E2EE6}" srcOrd="0" destOrd="0" presId="urn:microsoft.com/office/officeart/2005/8/layout/cycle4#1"/>
    <dgm:cxn modelId="{6EE06FBF-EFC2-4CC0-BCC7-74F87E5B1CDE}" type="presParOf" srcId="{1E50BA31-9DF4-4C2A-8DFE-64BA051E2EE6}" destId="{18F45AA7-A675-437E-BDD4-8A9F86FE7CD8}" srcOrd="0" destOrd="0" presId="urn:microsoft.com/office/officeart/2005/8/layout/cycle4#1"/>
    <dgm:cxn modelId="{F8B4E481-314B-4066-9F33-8DE3E11875C4}" type="presParOf" srcId="{1E50BA31-9DF4-4C2A-8DFE-64BA051E2EE6}" destId="{5296AA46-97B6-4EC2-81D8-154240CD8180}" srcOrd="1" destOrd="0" presId="urn:microsoft.com/office/officeart/2005/8/layout/cycle4#1"/>
    <dgm:cxn modelId="{F5C6C005-3259-4E59-86F5-099F766C703C}" type="presParOf" srcId="{E3DE7BE0-B809-4FB5-9B16-5BCF5DB2DB3A}" destId="{55D16647-4F01-4D9C-B124-E39CEE61EDCD}" srcOrd="1" destOrd="0" presId="urn:microsoft.com/office/officeart/2005/8/layout/cycle4#1"/>
    <dgm:cxn modelId="{ABC1DEEE-5941-4436-A157-FCE6C23EAE7C}" type="presParOf" srcId="{55D16647-4F01-4D9C-B124-E39CEE61EDCD}" destId="{E6DC2722-824D-4AA0-8432-853729E04263}" srcOrd="0" destOrd="0" presId="urn:microsoft.com/office/officeart/2005/8/layout/cycle4#1"/>
    <dgm:cxn modelId="{FE42E773-EAAB-48EE-813B-4378C0A90FBF}" type="presParOf" srcId="{55D16647-4F01-4D9C-B124-E39CEE61EDCD}" destId="{A50B2EF6-66B0-4F53-AC8D-FAF22F51071F}" srcOrd="1" destOrd="0" presId="urn:microsoft.com/office/officeart/2005/8/layout/cycle4#1"/>
    <dgm:cxn modelId="{7B3B9211-1D41-4152-A650-0592B6FAA6B1}" type="presParOf" srcId="{E3DE7BE0-B809-4FB5-9B16-5BCF5DB2DB3A}" destId="{0B922A36-6209-4795-BF10-00C9A1685891}" srcOrd="2" destOrd="0" presId="urn:microsoft.com/office/officeart/2005/8/layout/cycle4#1"/>
    <dgm:cxn modelId="{85196743-0F55-41FF-8476-0DB1BDAA6037}" type="presParOf" srcId="{0B922A36-6209-4795-BF10-00C9A1685891}" destId="{6ABEC024-6005-47E2-A1DA-B7DE37420C68}" srcOrd="0" destOrd="0" presId="urn:microsoft.com/office/officeart/2005/8/layout/cycle4#1"/>
    <dgm:cxn modelId="{DE4F3A34-3FE5-441A-B251-ADEE4E6C8D25}" type="presParOf" srcId="{0B922A36-6209-4795-BF10-00C9A1685891}" destId="{A7E4711A-37AB-4284-B556-96A5AB2B4369}" srcOrd="1" destOrd="0" presId="urn:microsoft.com/office/officeart/2005/8/layout/cycle4#1"/>
    <dgm:cxn modelId="{0EB5EB15-9EB4-4B5F-B2D3-DA720F088B47}" type="presParOf" srcId="{E3DE7BE0-B809-4FB5-9B16-5BCF5DB2DB3A}" destId="{01966216-4004-4EDC-B0E6-4AB636EB14B1}" srcOrd="3" destOrd="0" presId="urn:microsoft.com/office/officeart/2005/8/layout/cycle4#1"/>
    <dgm:cxn modelId="{DAB5F48F-139F-4A18-B881-FA1D50173A4F}" type="presParOf" srcId="{01966216-4004-4EDC-B0E6-4AB636EB14B1}" destId="{B68AD79E-E7CB-4EF6-8817-5D86E0AF067A}" srcOrd="0" destOrd="0" presId="urn:microsoft.com/office/officeart/2005/8/layout/cycle4#1"/>
    <dgm:cxn modelId="{4C4D3658-E457-4C9A-92FD-527F876036D4}" type="presParOf" srcId="{01966216-4004-4EDC-B0E6-4AB636EB14B1}" destId="{AD9C0DC1-B1AE-42AF-A0AA-DD748CC0D714}" srcOrd="1" destOrd="0" presId="urn:microsoft.com/office/officeart/2005/8/layout/cycle4#1"/>
    <dgm:cxn modelId="{8216068F-499F-43FB-A6B0-BCF20DC29125}" type="presParOf" srcId="{E3DE7BE0-B809-4FB5-9B16-5BCF5DB2DB3A}" destId="{D6F2EFBE-9DDA-44ED-8EA8-A658D2957DC8}" srcOrd="4" destOrd="0" presId="urn:microsoft.com/office/officeart/2005/8/layout/cycle4#1"/>
    <dgm:cxn modelId="{800CE459-90F9-4BA4-9F57-C2A9FC2B21E4}" type="presParOf" srcId="{3564D55A-19D3-465C-AF58-0F82DBBC817B}" destId="{0C817020-91C3-46F6-A7A7-4EEB86AC366A}" srcOrd="1" destOrd="0" presId="urn:microsoft.com/office/officeart/2005/8/layout/cycle4#1"/>
    <dgm:cxn modelId="{654FD071-4B0F-4F39-B240-97C8DDB554E0}" type="presParOf" srcId="{0C817020-91C3-46F6-A7A7-4EEB86AC366A}" destId="{C4CF3CED-51FA-48C8-BCA3-6B99ABC6724C}" srcOrd="0" destOrd="0" presId="urn:microsoft.com/office/officeart/2005/8/layout/cycle4#1"/>
    <dgm:cxn modelId="{9A16D120-03D0-4DBD-A23F-8AE4F42B38D6}" type="presParOf" srcId="{0C817020-91C3-46F6-A7A7-4EEB86AC366A}" destId="{3A4AD7E8-AFFA-4682-9645-3667F6FAE4A3}" srcOrd="1" destOrd="0" presId="urn:microsoft.com/office/officeart/2005/8/layout/cycle4#1"/>
    <dgm:cxn modelId="{AE0A0096-B5C7-4E2F-B093-90E99D2A32E7}" type="presParOf" srcId="{0C817020-91C3-46F6-A7A7-4EEB86AC366A}" destId="{DCEB592E-FBEF-486A-AE1D-39AB92A50590}" srcOrd="2" destOrd="0" presId="urn:microsoft.com/office/officeart/2005/8/layout/cycle4#1"/>
    <dgm:cxn modelId="{D0AE4EA6-319F-4C4B-90AD-78ED94A44CE8}" type="presParOf" srcId="{0C817020-91C3-46F6-A7A7-4EEB86AC366A}" destId="{3B51E17E-1A29-47D0-9CBD-866E24D787F3}" srcOrd="3" destOrd="0" presId="urn:microsoft.com/office/officeart/2005/8/layout/cycle4#1"/>
    <dgm:cxn modelId="{787C05EA-09AE-4B6B-AB65-18A919B7D9C5}" type="presParOf" srcId="{0C817020-91C3-46F6-A7A7-4EEB86AC366A}" destId="{0AFC0BB4-2DD5-41C8-9CDD-7EDB05411C5C}" srcOrd="4" destOrd="0" presId="urn:microsoft.com/office/officeart/2005/8/layout/cycle4#1"/>
    <dgm:cxn modelId="{D1B61C26-5AD3-4F14-87CA-D704FCC67D1F}" type="presParOf" srcId="{3564D55A-19D3-465C-AF58-0F82DBBC817B}" destId="{323B208D-494B-450A-9A45-14994B55EEF3}" srcOrd="2" destOrd="0" presId="urn:microsoft.com/office/officeart/2005/8/layout/cycle4#1"/>
    <dgm:cxn modelId="{3DBC0917-6EF4-46DF-BC20-A91899E849B1}" type="presParOf" srcId="{3564D55A-19D3-465C-AF58-0F82DBBC817B}" destId="{CB7CF780-AF3D-4A8A-AF7F-21EC3F46DADD}"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BE6A1-5925-4B15-835E-4D1D7F89CE2B}" type="doc">
      <dgm:prSet loTypeId="urn:microsoft.com/office/officeart/2008/layout/PictureStrips" loCatId="picture" qsTypeId="urn:microsoft.com/office/officeart/2005/8/quickstyle/simple2" qsCatId="simple" csTypeId="urn:microsoft.com/office/officeart/2005/8/colors/accent1_2" csCatId="accent1" phldr="1"/>
      <dgm:spPr/>
      <dgm:t>
        <a:bodyPr/>
        <a:lstStyle/>
        <a:p>
          <a:endParaRPr kumimoji="1" lang="ja-JP" altLang="en-US"/>
        </a:p>
      </dgm:t>
    </dgm:pt>
    <dgm:pt modelId="{063B8FC4-A1F9-4AAF-800F-6B4F73333861}">
      <dgm:prSet phldrT="[テキスト]"/>
      <dgm:spPr/>
      <dgm:t>
        <a:bodyPr/>
        <a:lstStyle/>
        <a:p>
          <a:r>
            <a:rPr kumimoji="1" lang="ja-JP" altLang="en-US" b="1" dirty="0" smtClean="0">
              <a:solidFill>
                <a:srgbClr val="FF0000"/>
              </a:solidFill>
            </a:rPr>
            <a:t>　① </a:t>
          </a:r>
          <a:r>
            <a:rPr kumimoji="1" lang="ja-JP" altLang="en-US" b="1" u="sng" dirty="0" smtClean="0">
              <a:solidFill>
                <a:srgbClr val="FF0000"/>
              </a:solidFill>
            </a:rPr>
            <a:t>栄養・食生活</a:t>
          </a:r>
        </a:p>
        <a:p>
          <a:r>
            <a:rPr kumimoji="1" lang="ja-JP" altLang="en-US" dirty="0" smtClean="0"/>
            <a:t>　　</a:t>
          </a:r>
          <a:r>
            <a:rPr kumimoji="1" lang="ja-JP" altLang="en-US" b="1" dirty="0" smtClean="0"/>
            <a:t>新「京（みやこ）・食育推進</a:t>
          </a:r>
        </a:p>
        <a:p>
          <a:r>
            <a:rPr kumimoji="1" lang="ja-JP" altLang="en-US" b="1" dirty="0" smtClean="0"/>
            <a:t>　　プラン」</a:t>
          </a:r>
          <a:endParaRPr kumimoji="1" lang="ja-JP" altLang="en-US" b="1" dirty="0"/>
        </a:p>
      </dgm:t>
    </dgm:pt>
    <dgm:pt modelId="{5AABB7E9-05E0-4A00-977E-A5048926BB1E}" type="parTrans" cxnId="{38EFB408-7753-4F9A-8794-A7A288E3153F}">
      <dgm:prSet/>
      <dgm:spPr/>
      <dgm:t>
        <a:bodyPr/>
        <a:lstStyle/>
        <a:p>
          <a:endParaRPr kumimoji="1" lang="ja-JP" altLang="en-US"/>
        </a:p>
      </dgm:t>
    </dgm:pt>
    <dgm:pt modelId="{E173D7AE-B5CA-485B-89A2-08DA9FCE3CCB}" type="sibTrans" cxnId="{38EFB408-7753-4F9A-8794-A7A288E3153F}">
      <dgm:prSet/>
      <dgm:spPr/>
      <dgm:t>
        <a:bodyPr/>
        <a:lstStyle/>
        <a:p>
          <a:endParaRPr kumimoji="1" lang="ja-JP" altLang="en-US"/>
        </a:p>
      </dgm:t>
    </dgm:pt>
    <dgm:pt modelId="{9FE9F6E2-39D7-4EBF-9185-5E75F3FEB2D3}">
      <dgm:prSet phldrT="[テキスト]"/>
      <dgm:spPr/>
      <dgm:t>
        <a:bodyPr/>
        <a:lstStyle/>
        <a:p>
          <a:r>
            <a:rPr kumimoji="1" lang="ja-JP" altLang="en-US" b="1" dirty="0" smtClean="0">
              <a:solidFill>
                <a:srgbClr val="FF0000"/>
              </a:solidFill>
            </a:rPr>
            <a:t>　② </a:t>
          </a:r>
          <a:r>
            <a:rPr kumimoji="1" lang="ja-JP" altLang="en-US" b="1" u="sng" dirty="0" smtClean="0">
              <a:solidFill>
                <a:srgbClr val="FF0000"/>
              </a:solidFill>
            </a:rPr>
            <a:t>身体活動・運動</a:t>
          </a:r>
        </a:p>
        <a:p>
          <a:r>
            <a:rPr kumimoji="1" lang="ja-JP" altLang="en-US" b="1" dirty="0" smtClean="0"/>
            <a:t>　　京都市身体活動・運動に</a:t>
          </a:r>
        </a:p>
        <a:p>
          <a:r>
            <a:rPr kumimoji="1" lang="ja-JP" altLang="en-US" b="1" dirty="0" smtClean="0"/>
            <a:t>　　関する行動指針</a:t>
          </a:r>
          <a:endParaRPr kumimoji="1" lang="ja-JP" altLang="en-US" b="1" dirty="0"/>
        </a:p>
      </dgm:t>
    </dgm:pt>
    <dgm:pt modelId="{0D89AFEF-5BC8-4161-AE85-4BF8DF2C9A63}" type="parTrans" cxnId="{93051BAF-7FC1-4D29-B517-12A24898563E}">
      <dgm:prSet/>
      <dgm:spPr/>
      <dgm:t>
        <a:bodyPr/>
        <a:lstStyle/>
        <a:p>
          <a:endParaRPr kumimoji="1" lang="ja-JP" altLang="en-US"/>
        </a:p>
      </dgm:t>
    </dgm:pt>
    <dgm:pt modelId="{FA590813-70F1-4156-B57D-32B01548BD30}" type="sibTrans" cxnId="{93051BAF-7FC1-4D29-B517-12A24898563E}">
      <dgm:prSet/>
      <dgm:spPr/>
      <dgm:t>
        <a:bodyPr/>
        <a:lstStyle/>
        <a:p>
          <a:endParaRPr kumimoji="1" lang="ja-JP" altLang="en-US"/>
        </a:p>
      </dgm:t>
    </dgm:pt>
    <dgm:pt modelId="{A625A4AF-C3CE-4C72-8C2F-97D3CB510B08}">
      <dgm:prSet phldrT="[テキスト]"/>
      <dgm:spPr/>
      <dgm:t>
        <a:bodyPr/>
        <a:lstStyle/>
        <a:p>
          <a:r>
            <a:rPr kumimoji="1" lang="ja-JP" altLang="en-US" b="1" dirty="0" smtClean="0">
              <a:solidFill>
                <a:srgbClr val="FF0000"/>
              </a:solidFill>
            </a:rPr>
            <a:t>　⑥ </a:t>
          </a:r>
          <a:r>
            <a:rPr kumimoji="1" lang="ja-JP" altLang="en-US" b="1" u="sng" dirty="0" smtClean="0">
              <a:solidFill>
                <a:srgbClr val="FF0000"/>
              </a:solidFill>
            </a:rPr>
            <a:t>飲酒</a:t>
          </a:r>
          <a:endParaRPr kumimoji="1" lang="en-US" altLang="ja-JP" b="1" u="sng" dirty="0" smtClean="0">
            <a:solidFill>
              <a:srgbClr val="FF0000"/>
            </a:solidFill>
          </a:endParaRPr>
        </a:p>
        <a:p>
          <a:r>
            <a:rPr kumimoji="1" lang="ja-JP" altLang="en-US" b="1" dirty="0" smtClean="0"/>
            <a:t>　　京都市飲酒に関する行動指針</a:t>
          </a:r>
        </a:p>
        <a:p>
          <a:endParaRPr kumimoji="1" lang="ja-JP" altLang="en-US" b="1" dirty="0"/>
        </a:p>
      </dgm:t>
    </dgm:pt>
    <dgm:pt modelId="{EC1AB3BF-EB2A-459B-BDF8-D8069EAE15DC}" type="parTrans" cxnId="{84CC09B6-95F8-4E5D-BF8F-FEF6F514E14D}">
      <dgm:prSet/>
      <dgm:spPr/>
      <dgm:t>
        <a:bodyPr/>
        <a:lstStyle/>
        <a:p>
          <a:endParaRPr kumimoji="1" lang="ja-JP" altLang="en-US"/>
        </a:p>
      </dgm:t>
    </dgm:pt>
    <dgm:pt modelId="{B5C25D8C-1A84-458B-B25E-4D38867636BD}" type="sibTrans" cxnId="{84CC09B6-95F8-4E5D-BF8F-FEF6F514E14D}">
      <dgm:prSet/>
      <dgm:spPr/>
      <dgm:t>
        <a:bodyPr/>
        <a:lstStyle/>
        <a:p>
          <a:endParaRPr kumimoji="1" lang="ja-JP" altLang="en-US"/>
        </a:p>
      </dgm:t>
    </dgm:pt>
    <dgm:pt modelId="{A079615C-4702-4E08-AD27-5CDC6A8549E2}">
      <dgm:prSet/>
      <dgm:spPr/>
      <dgm:t>
        <a:bodyPr/>
        <a:lstStyle/>
        <a:p>
          <a:r>
            <a:rPr kumimoji="1" lang="ja-JP" altLang="en-US" b="1" dirty="0" smtClean="0">
              <a:solidFill>
                <a:srgbClr val="FF0000"/>
              </a:solidFill>
            </a:rPr>
            <a:t>　⑤ </a:t>
          </a:r>
          <a:r>
            <a:rPr kumimoji="1" lang="ja-JP" altLang="en-US" b="1" u="sng" dirty="0" smtClean="0">
              <a:solidFill>
                <a:srgbClr val="FF0000"/>
              </a:solidFill>
            </a:rPr>
            <a:t>喫煙</a:t>
          </a:r>
        </a:p>
        <a:p>
          <a:r>
            <a:rPr kumimoji="1" lang="ja-JP" altLang="en-US" b="1" dirty="0" smtClean="0"/>
            <a:t>　　京都市たばこ対策行動指針</a:t>
          </a:r>
        </a:p>
        <a:p>
          <a:r>
            <a:rPr kumimoji="1" lang="ja-JP" altLang="en-US" b="1" dirty="0" smtClean="0"/>
            <a:t>　　（第２次）</a:t>
          </a:r>
          <a:endParaRPr kumimoji="1" lang="ja-JP" altLang="en-US" b="1" dirty="0"/>
        </a:p>
      </dgm:t>
    </dgm:pt>
    <dgm:pt modelId="{35D4D667-4788-4DD3-B328-EBEF512EBCA3}" type="parTrans" cxnId="{CBD30DF6-DFE6-4CA6-AE59-6144B08C7175}">
      <dgm:prSet/>
      <dgm:spPr/>
      <dgm:t>
        <a:bodyPr/>
        <a:lstStyle/>
        <a:p>
          <a:endParaRPr kumimoji="1" lang="ja-JP" altLang="en-US"/>
        </a:p>
      </dgm:t>
    </dgm:pt>
    <dgm:pt modelId="{0AD8E6BE-F398-4B50-A5FF-A0A31543E45A}" type="sibTrans" cxnId="{CBD30DF6-DFE6-4CA6-AE59-6144B08C7175}">
      <dgm:prSet/>
      <dgm:spPr/>
      <dgm:t>
        <a:bodyPr/>
        <a:lstStyle/>
        <a:p>
          <a:endParaRPr kumimoji="1" lang="ja-JP" altLang="en-US"/>
        </a:p>
      </dgm:t>
    </dgm:pt>
    <dgm:pt modelId="{04C8FD0C-C24B-41D1-904B-A50E116F2B0A}">
      <dgm:prSet/>
      <dgm:spPr/>
      <dgm:t>
        <a:bodyPr/>
        <a:lstStyle/>
        <a:p>
          <a:r>
            <a:rPr kumimoji="1" lang="ja-JP" altLang="en-US" b="1" dirty="0" smtClean="0">
              <a:solidFill>
                <a:srgbClr val="FF0000"/>
              </a:solidFill>
            </a:rPr>
            <a:t>　④ </a:t>
          </a:r>
          <a:r>
            <a:rPr kumimoji="1" lang="ja-JP" altLang="en-US" b="1" u="sng" dirty="0" smtClean="0">
              <a:solidFill>
                <a:srgbClr val="FF0000"/>
              </a:solidFill>
            </a:rPr>
            <a:t>歯と口の健康</a:t>
          </a:r>
        </a:p>
        <a:p>
          <a:r>
            <a:rPr kumimoji="1" lang="ja-JP" altLang="en-US" dirty="0" smtClean="0"/>
            <a:t>　　</a:t>
          </a:r>
          <a:r>
            <a:rPr kumimoji="1" lang="ja-JP" altLang="en-US" b="1" dirty="0" smtClean="0"/>
            <a:t>歯</a:t>
          </a:r>
          <a:r>
            <a:rPr kumimoji="1" lang="ja-JP" altLang="en-US" b="1" dirty="0" err="1" smtClean="0"/>
            <a:t>ッ</a:t>
          </a:r>
          <a:r>
            <a:rPr kumimoji="1" lang="ja-JP" altLang="en-US" b="1" dirty="0" smtClean="0"/>
            <a:t>ピー・スマイル京都</a:t>
          </a:r>
        </a:p>
        <a:p>
          <a:r>
            <a:rPr kumimoji="1" lang="ja-JP" altLang="en-US" b="1" dirty="0" smtClean="0"/>
            <a:t>　 </a:t>
          </a:r>
          <a:r>
            <a:rPr kumimoji="1" lang="ja-JP" altLang="en-US" b="1" spc="-150" dirty="0" smtClean="0"/>
            <a:t>（京都市口腔保健推進行動指針）</a:t>
          </a:r>
          <a:endParaRPr kumimoji="1" lang="ja-JP" altLang="en-US" b="1" spc="-150" dirty="0"/>
        </a:p>
      </dgm:t>
    </dgm:pt>
    <dgm:pt modelId="{9B434BED-CF88-4ACB-B464-8EDD3672B630}" type="parTrans" cxnId="{AC0F7AA1-3A4C-4BE5-B969-7E8B892E1131}">
      <dgm:prSet/>
      <dgm:spPr/>
      <dgm:t>
        <a:bodyPr/>
        <a:lstStyle/>
        <a:p>
          <a:endParaRPr kumimoji="1" lang="ja-JP" altLang="en-US"/>
        </a:p>
      </dgm:t>
    </dgm:pt>
    <dgm:pt modelId="{917B07BA-DEC5-42A2-B246-462E10CC7014}" type="sibTrans" cxnId="{AC0F7AA1-3A4C-4BE5-B969-7E8B892E1131}">
      <dgm:prSet/>
      <dgm:spPr/>
      <dgm:t>
        <a:bodyPr/>
        <a:lstStyle/>
        <a:p>
          <a:endParaRPr kumimoji="1" lang="ja-JP" altLang="en-US"/>
        </a:p>
      </dgm:t>
    </dgm:pt>
    <dgm:pt modelId="{68075C23-3ABB-4CA6-872B-7D3D80B1CC5A}">
      <dgm:prSet/>
      <dgm:spPr/>
      <dgm:t>
        <a:bodyPr/>
        <a:lstStyle/>
        <a:p>
          <a:r>
            <a:rPr kumimoji="1" lang="ja-JP" altLang="en-US" b="1" dirty="0" smtClean="0">
              <a:solidFill>
                <a:srgbClr val="FF0000"/>
              </a:solidFill>
            </a:rPr>
            <a:t>　③ </a:t>
          </a:r>
          <a:r>
            <a:rPr kumimoji="1" lang="ja-JP" altLang="en-US" b="1" u="sng" dirty="0" smtClean="0">
              <a:solidFill>
                <a:srgbClr val="FF0000"/>
              </a:solidFill>
            </a:rPr>
            <a:t>休養・こころの健康</a:t>
          </a:r>
        </a:p>
        <a:p>
          <a:r>
            <a:rPr kumimoji="1" lang="ja-JP" altLang="en-US" dirty="0" smtClean="0"/>
            <a:t>　　</a:t>
          </a:r>
          <a:r>
            <a:rPr kumimoji="1" lang="ja-JP" altLang="en-US" b="1" dirty="0" smtClean="0"/>
            <a:t>きょうと いのち ほっとプラン</a:t>
          </a:r>
        </a:p>
        <a:p>
          <a:r>
            <a:rPr kumimoji="1" lang="ja-JP" altLang="en-US" b="1" dirty="0" smtClean="0"/>
            <a:t>　  </a:t>
          </a:r>
          <a:r>
            <a:rPr kumimoji="1" lang="ja-JP" altLang="en-US" b="1" spc="-150" dirty="0" smtClean="0">
              <a:effectLst/>
            </a:rPr>
            <a:t>（京都市自殺総合対策推進計画）</a:t>
          </a:r>
          <a:endParaRPr kumimoji="1" lang="ja-JP" altLang="en-US" b="1" spc="-150" dirty="0">
            <a:effectLst/>
          </a:endParaRPr>
        </a:p>
      </dgm:t>
    </dgm:pt>
    <dgm:pt modelId="{8B8D5715-157A-426E-BE1E-645BE0B88B22}" type="parTrans" cxnId="{16404CD0-B046-40E9-93A9-750AB0156369}">
      <dgm:prSet/>
      <dgm:spPr/>
      <dgm:t>
        <a:bodyPr/>
        <a:lstStyle/>
        <a:p>
          <a:endParaRPr kumimoji="1" lang="ja-JP" altLang="en-US"/>
        </a:p>
      </dgm:t>
    </dgm:pt>
    <dgm:pt modelId="{2A45A6D4-1EA6-47BA-9485-F1A4816818A2}" type="sibTrans" cxnId="{16404CD0-B046-40E9-93A9-750AB0156369}">
      <dgm:prSet/>
      <dgm:spPr/>
      <dgm:t>
        <a:bodyPr/>
        <a:lstStyle/>
        <a:p>
          <a:endParaRPr kumimoji="1" lang="ja-JP" altLang="en-US"/>
        </a:p>
      </dgm:t>
    </dgm:pt>
    <dgm:pt modelId="{8D1FA68D-EE37-40CB-9016-D9471692B26B}" type="pres">
      <dgm:prSet presAssocID="{711BE6A1-5925-4B15-835E-4D1D7F89CE2B}" presName="Name0" presStyleCnt="0">
        <dgm:presLayoutVars>
          <dgm:dir/>
          <dgm:resizeHandles val="exact"/>
        </dgm:presLayoutVars>
      </dgm:prSet>
      <dgm:spPr/>
      <dgm:t>
        <a:bodyPr/>
        <a:lstStyle/>
        <a:p>
          <a:endParaRPr kumimoji="1" lang="ja-JP" altLang="en-US"/>
        </a:p>
      </dgm:t>
    </dgm:pt>
    <dgm:pt modelId="{919A7936-FD7D-4B6D-BC96-CD04293EBB1E}" type="pres">
      <dgm:prSet presAssocID="{063B8FC4-A1F9-4AAF-800F-6B4F73333861}" presName="composite" presStyleCnt="0"/>
      <dgm:spPr/>
    </dgm:pt>
    <dgm:pt modelId="{0454230A-7C7F-4F83-A8AF-22DF95FF0609}" type="pres">
      <dgm:prSet presAssocID="{063B8FC4-A1F9-4AAF-800F-6B4F73333861}" presName="rect1" presStyleLbl="trAlignAcc1" presStyleIdx="0" presStyleCnt="6">
        <dgm:presLayoutVars>
          <dgm:bulletEnabled val="1"/>
        </dgm:presLayoutVars>
      </dgm:prSet>
      <dgm:spPr/>
      <dgm:t>
        <a:bodyPr/>
        <a:lstStyle/>
        <a:p>
          <a:endParaRPr kumimoji="1" lang="ja-JP" altLang="en-US"/>
        </a:p>
      </dgm:t>
    </dgm:pt>
    <dgm:pt modelId="{7642FE75-9D20-452D-ABEA-72B0A3929EE8}" type="pres">
      <dgm:prSet presAssocID="{063B8FC4-A1F9-4AAF-800F-6B4F73333861}" presName="rect2" presStyleLbl="fgImgPlace1" presStyleIdx="0" presStyleCnt="6"/>
      <dgm:spPr>
        <a:ln>
          <a:noFill/>
        </a:ln>
      </dgm:spPr>
      <dgm:t>
        <a:bodyPr/>
        <a:lstStyle/>
        <a:p>
          <a:endParaRPr kumimoji="1" lang="ja-JP" altLang="en-US"/>
        </a:p>
      </dgm:t>
    </dgm:pt>
    <dgm:pt modelId="{6ED27583-DBD8-4458-9347-C957D9B50FB8}" type="pres">
      <dgm:prSet presAssocID="{E173D7AE-B5CA-485B-89A2-08DA9FCE3CCB}" presName="sibTrans" presStyleCnt="0"/>
      <dgm:spPr/>
    </dgm:pt>
    <dgm:pt modelId="{0DB2BB61-E09B-463E-900E-D644788C18F5}" type="pres">
      <dgm:prSet presAssocID="{9FE9F6E2-39D7-4EBF-9185-5E75F3FEB2D3}" presName="composite" presStyleCnt="0"/>
      <dgm:spPr/>
    </dgm:pt>
    <dgm:pt modelId="{2C4FE9E9-2B43-422F-9AEC-0B6D795CEF00}" type="pres">
      <dgm:prSet presAssocID="{9FE9F6E2-39D7-4EBF-9185-5E75F3FEB2D3}" presName="rect1" presStyleLbl="trAlignAcc1" presStyleIdx="1" presStyleCnt="6">
        <dgm:presLayoutVars>
          <dgm:bulletEnabled val="1"/>
        </dgm:presLayoutVars>
      </dgm:prSet>
      <dgm:spPr/>
      <dgm:t>
        <a:bodyPr/>
        <a:lstStyle/>
        <a:p>
          <a:endParaRPr kumimoji="1" lang="ja-JP" altLang="en-US"/>
        </a:p>
      </dgm:t>
    </dgm:pt>
    <dgm:pt modelId="{2A394997-A50D-4555-AEDB-1D597133A042}" type="pres">
      <dgm:prSet presAssocID="{9FE9F6E2-39D7-4EBF-9185-5E75F3FEB2D3}" presName="rect2" presStyleLbl="fgImgPlace1" presStyleIdx="1" presStyleCnt="6"/>
      <dgm:spPr>
        <a:ln>
          <a:noFill/>
        </a:ln>
      </dgm:spPr>
      <dgm:t>
        <a:bodyPr/>
        <a:lstStyle/>
        <a:p>
          <a:endParaRPr kumimoji="1" lang="ja-JP" altLang="en-US"/>
        </a:p>
      </dgm:t>
    </dgm:pt>
    <dgm:pt modelId="{B6BF9BB8-A5F8-4E24-B741-9B91CAC60ED2}" type="pres">
      <dgm:prSet presAssocID="{FA590813-70F1-4156-B57D-32B01548BD30}" presName="sibTrans" presStyleCnt="0"/>
      <dgm:spPr/>
    </dgm:pt>
    <dgm:pt modelId="{E0536C0C-B48E-41BE-A1F6-AFC45D463498}" type="pres">
      <dgm:prSet presAssocID="{68075C23-3ABB-4CA6-872B-7D3D80B1CC5A}" presName="composite" presStyleCnt="0"/>
      <dgm:spPr/>
    </dgm:pt>
    <dgm:pt modelId="{5AB5D2E9-5CA8-4D26-AB3C-8EB7FD57EC99}" type="pres">
      <dgm:prSet presAssocID="{68075C23-3ABB-4CA6-872B-7D3D80B1CC5A}" presName="rect1" presStyleLbl="trAlignAcc1" presStyleIdx="2" presStyleCnt="6" custLinFactNeighborX="-19740" custLinFactNeighborY="7241">
        <dgm:presLayoutVars>
          <dgm:bulletEnabled val="1"/>
        </dgm:presLayoutVars>
      </dgm:prSet>
      <dgm:spPr/>
      <dgm:t>
        <a:bodyPr/>
        <a:lstStyle/>
        <a:p>
          <a:endParaRPr kumimoji="1" lang="ja-JP" altLang="en-US"/>
        </a:p>
      </dgm:t>
    </dgm:pt>
    <dgm:pt modelId="{AE119B3C-C1D3-4963-B3FD-7E983F268746}" type="pres">
      <dgm:prSet presAssocID="{68075C23-3ABB-4CA6-872B-7D3D80B1CC5A}" presName="rect2" presStyleLbl="fgImgPlace1" presStyleIdx="2" presStyleCnt="6"/>
      <dgm:spPr>
        <a:ln>
          <a:noFill/>
        </a:ln>
      </dgm:spPr>
      <dgm:t>
        <a:bodyPr/>
        <a:lstStyle/>
        <a:p>
          <a:endParaRPr kumimoji="1" lang="ja-JP" altLang="en-US"/>
        </a:p>
      </dgm:t>
    </dgm:pt>
    <dgm:pt modelId="{28CAF6E5-6926-4EA6-AE62-A15EEDE180AD}" type="pres">
      <dgm:prSet presAssocID="{2A45A6D4-1EA6-47BA-9485-F1A4816818A2}" presName="sibTrans" presStyleCnt="0"/>
      <dgm:spPr/>
    </dgm:pt>
    <dgm:pt modelId="{43C5AD7F-EC87-405F-8190-3F7CD23F0898}" type="pres">
      <dgm:prSet presAssocID="{04C8FD0C-C24B-41D1-904B-A50E116F2B0A}" presName="composite" presStyleCnt="0"/>
      <dgm:spPr/>
    </dgm:pt>
    <dgm:pt modelId="{8D90914E-223C-4365-8BAF-38EC4EA45868}" type="pres">
      <dgm:prSet presAssocID="{04C8FD0C-C24B-41D1-904B-A50E116F2B0A}" presName="rect1" presStyleLbl="trAlignAcc1" presStyleIdx="3" presStyleCnt="6">
        <dgm:presLayoutVars>
          <dgm:bulletEnabled val="1"/>
        </dgm:presLayoutVars>
      </dgm:prSet>
      <dgm:spPr/>
      <dgm:t>
        <a:bodyPr/>
        <a:lstStyle/>
        <a:p>
          <a:endParaRPr kumimoji="1" lang="ja-JP" altLang="en-US"/>
        </a:p>
      </dgm:t>
    </dgm:pt>
    <dgm:pt modelId="{1DB4069E-DA99-4196-A9CA-48F39400B354}" type="pres">
      <dgm:prSet presAssocID="{04C8FD0C-C24B-41D1-904B-A50E116F2B0A}" presName="rect2" presStyleLbl="fgImgPlace1" presStyleIdx="3" presStyleCnt="6"/>
      <dgm:spPr>
        <a:ln>
          <a:noFill/>
        </a:ln>
      </dgm:spPr>
      <dgm:t>
        <a:bodyPr/>
        <a:lstStyle/>
        <a:p>
          <a:endParaRPr kumimoji="1" lang="ja-JP" altLang="en-US"/>
        </a:p>
      </dgm:t>
    </dgm:pt>
    <dgm:pt modelId="{315A203A-7E64-4BBD-BB36-7A5D2F1BFB81}" type="pres">
      <dgm:prSet presAssocID="{917B07BA-DEC5-42A2-B246-462E10CC7014}" presName="sibTrans" presStyleCnt="0"/>
      <dgm:spPr/>
    </dgm:pt>
    <dgm:pt modelId="{520A441A-B312-477C-B81C-0A346A405574}" type="pres">
      <dgm:prSet presAssocID="{A079615C-4702-4E08-AD27-5CDC6A8549E2}" presName="composite" presStyleCnt="0"/>
      <dgm:spPr/>
    </dgm:pt>
    <dgm:pt modelId="{F6901406-7B99-4C30-93F9-9EA8C9A6037F}" type="pres">
      <dgm:prSet presAssocID="{A079615C-4702-4E08-AD27-5CDC6A8549E2}" presName="rect1" presStyleLbl="trAlignAcc1" presStyleIdx="4" presStyleCnt="6">
        <dgm:presLayoutVars>
          <dgm:bulletEnabled val="1"/>
        </dgm:presLayoutVars>
      </dgm:prSet>
      <dgm:spPr/>
      <dgm:t>
        <a:bodyPr/>
        <a:lstStyle/>
        <a:p>
          <a:endParaRPr kumimoji="1" lang="ja-JP" altLang="en-US"/>
        </a:p>
      </dgm:t>
    </dgm:pt>
    <dgm:pt modelId="{C0FE6D4E-3FAC-47C2-B03F-5929FE18526E}" type="pres">
      <dgm:prSet presAssocID="{A079615C-4702-4E08-AD27-5CDC6A8549E2}" presName="rect2" presStyleLbl="fgImgPlace1" presStyleIdx="4" presStyleCnt="6"/>
      <dgm:spPr>
        <a:ln>
          <a:noFill/>
        </a:ln>
      </dgm:spPr>
      <dgm:t>
        <a:bodyPr/>
        <a:lstStyle/>
        <a:p>
          <a:endParaRPr kumimoji="1" lang="ja-JP" altLang="en-US"/>
        </a:p>
      </dgm:t>
    </dgm:pt>
    <dgm:pt modelId="{56CF9831-4F23-4614-9A9D-AE0B5A084964}" type="pres">
      <dgm:prSet presAssocID="{0AD8E6BE-F398-4B50-A5FF-A0A31543E45A}" presName="sibTrans" presStyleCnt="0"/>
      <dgm:spPr/>
    </dgm:pt>
    <dgm:pt modelId="{F2EBB7EE-A438-4FEB-A382-461FAFE14B2A}" type="pres">
      <dgm:prSet presAssocID="{A625A4AF-C3CE-4C72-8C2F-97D3CB510B08}" presName="composite" presStyleCnt="0"/>
      <dgm:spPr/>
    </dgm:pt>
    <dgm:pt modelId="{EFD54CBB-2C33-4FB6-8E20-80BEF983AA63}" type="pres">
      <dgm:prSet presAssocID="{A625A4AF-C3CE-4C72-8C2F-97D3CB510B08}" presName="rect1" presStyleLbl="trAlignAcc1" presStyleIdx="5" presStyleCnt="6">
        <dgm:presLayoutVars>
          <dgm:bulletEnabled val="1"/>
        </dgm:presLayoutVars>
      </dgm:prSet>
      <dgm:spPr/>
      <dgm:t>
        <a:bodyPr/>
        <a:lstStyle/>
        <a:p>
          <a:endParaRPr kumimoji="1" lang="ja-JP" altLang="en-US"/>
        </a:p>
      </dgm:t>
    </dgm:pt>
    <dgm:pt modelId="{C55A04EB-7E53-4E85-B837-4FEC604DD10E}" type="pres">
      <dgm:prSet presAssocID="{A625A4AF-C3CE-4C72-8C2F-97D3CB510B08}" presName="rect2" presStyleLbl="fgImgPlace1" presStyleIdx="5" presStyleCnt="6"/>
      <dgm:spPr>
        <a:ln>
          <a:noFill/>
        </a:ln>
      </dgm:spPr>
      <dgm:t>
        <a:bodyPr/>
        <a:lstStyle/>
        <a:p>
          <a:endParaRPr kumimoji="1" lang="ja-JP" altLang="en-US"/>
        </a:p>
      </dgm:t>
    </dgm:pt>
  </dgm:ptLst>
  <dgm:cxnLst>
    <dgm:cxn modelId="{84CC09B6-95F8-4E5D-BF8F-FEF6F514E14D}" srcId="{711BE6A1-5925-4B15-835E-4D1D7F89CE2B}" destId="{A625A4AF-C3CE-4C72-8C2F-97D3CB510B08}" srcOrd="5" destOrd="0" parTransId="{EC1AB3BF-EB2A-459B-BDF8-D8069EAE15DC}" sibTransId="{B5C25D8C-1A84-458B-B25E-4D38867636BD}"/>
    <dgm:cxn modelId="{00D69B13-411C-4836-B2F2-9DDDEDFFBFE8}" type="presOf" srcId="{9FE9F6E2-39D7-4EBF-9185-5E75F3FEB2D3}" destId="{2C4FE9E9-2B43-422F-9AEC-0B6D795CEF00}" srcOrd="0" destOrd="0" presId="urn:microsoft.com/office/officeart/2008/layout/PictureStrips"/>
    <dgm:cxn modelId="{16404CD0-B046-40E9-93A9-750AB0156369}" srcId="{711BE6A1-5925-4B15-835E-4D1D7F89CE2B}" destId="{68075C23-3ABB-4CA6-872B-7D3D80B1CC5A}" srcOrd="2" destOrd="0" parTransId="{8B8D5715-157A-426E-BE1E-645BE0B88B22}" sibTransId="{2A45A6D4-1EA6-47BA-9485-F1A4816818A2}"/>
    <dgm:cxn modelId="{25BCB131-AF7A-4DFD-89DA-C136C848440D}" type="presOf" srcId="{711BE6A1-5925-4B15-835E-4D1D7F89CE2B}" destId="{8D1FA68D-EE37-40CB-9016-D9471692B26B}" srcOrd="0" destOrd="0" presId="urn:microsoft.com/office/officeart/2008/layout/PictureStrips"/>
    <dgm:cxn modelId="{8CBA04E9-20FF-42BA-AEDA-E18D059E64FA}" type="presOf" srcId="{68075C23-3ABB-4CA6-872B-7D3D80B1CC5A}" destId="{5AB5D2E9-5CA8-4D26-AB3C-8EB7FD57EC99}" srcOrd="0" destOrd="0" presId="urn:microsoft.com/office/officeart/2008/layout/PictureStrips"/>
    <dgm:cxn modelId="{93051BAF-7FC1-4D29-B517-12A24898563E}" srcId="{711BE6A1-5925-4B15-835E-4D1D7F89CE2B}" destId="{9FE9F6E2-39D7-4EBF-9185-5E75F3FEB2D3}" srcOrd="1" destOrd="0" parTransId="{0D89AFEF-5BC8-4161-AE85-4BF8DF2C9A63}" sibTransId="{FA590813-70F1-4156-B57D-32B01548BD30}"/>
    <dgm:cxn modelId="{AC0F7AA1-3A4C-4BE5-B969-7E8B892E1131}" srcId="{711BE6A1-5925-4B15-835E-4D1D7F89CE2B}" destId="{04C8FD0C-C24B-41D1-904B-A50E116F2B0A}" srcOrd="3" destOrd="0" parTransId="{9B434BED-CF88-4ACB-B464-8EDD3672B630}" sibTransId="{917B07BA-DEC5-42A2-B246-462E10CC7014}"/>
    <dgm:cxn modelId="{40CCFEDD-ECD6-484F-BC22-7EAECF0AB462}" type="presOf" srcId="{04C8FD0C-C24B-41D1-904B-A50E116F2B0A}" destId="{8D90914E-223C-4365-8BAF-38EC4EA45868}" srcOrd="0" destOrd="0" presId="urn:microsoft.com/office/officeart/2008/layout/PictureStrips"/>
    <dgm:cxn modelId="{29A27105-1BDF-4B09-8AD6-075276B4ECAB}" type="presOf" srcId="{063B8FC4-A1F9-4AAF-800F-6B4F73333861}" destId="{0454230A-7C7F-4F83-A8AF-22DF95FF0609}" srcOrd="0" destOrd="0" presId="urn:microsoft.com/office/officeart/2008/layout/PictureStrips"/>
    <dgm:cxn modelId="{38EFB408-7753-4F9A-8794-A7A288E3153F}" srcId="{711BE6A1-5925-4B15-835E-4D1D7F89CE2B}" destId="{063B8FC4-A1F9-4AAF-800F-6B4F73333861}" srcOrd="0" destOrd="0" parTransId="{5AABB7E9-05E0-4A00-977E-A5048926BB1E}" sibTransId="{E173D7AE-B5CA-485B-89A2-08DA9FCE3CCB}"/>
    <dgm:cxn modelId="{CBD30DF6-DFE6-4CA6-AE59-6144B08C7175}" srcId="{711BE6A1-5925-4B15-835E-4D1D7F89CE2B}" destId="{A079615C-4702-4E08-AD27-5CDC6A8549E2}" srcOrd="4" destOrd="0" parTransId="{35D4D667-4788-4DD3-B328-EBEF512EBCA3}" sibTransId="{0AD8E6BE-F398-4B50-A5FF-A0A31543E45A}"/>
    <dgm:cxn modelId="{2731EEF8-F9F5-45A7-ABFF-23A0386CF211}" type="presOf" srcId="{A625A4AF-C3CE-4C72-8C2F-97D3CB510B08}" destId="{EFD54CBB-2C33-4FB6-8E20-80BEF983AA63}" srcOrd="0" destOrd="0" presId="urn:microsoft.com/office/officeart/2008/layout/PictureStrips"/>
    <dgm:cxn modelId="{FF572B21-628F-4A6B-BCF4-D431BF3A3E84}" type="presOf" srcId="{A079615C-4702-4E08-AD27-5CDC6A8549E2}" destId="{F6901406-7B99-4C30-93F9-9EA8C9A6037F}" srcOrd="0" destOrd="0" presId="urn:microsoft.com/office/officeart/2008/layout/PictureStrips"/>
    <dgm:cxn modelId="{87B3A50C-226F-4346-BD8A-48B4CD821702}" type="presParOf" srcId="{8D1FA68D-EE37-40CB-9016-D9471692B26B}" destId="{919A7936-FD7D-4B6D-BC96-CD04293EBB1E}" srcOrd="0" destOrd="0" presId="urn:microsoft.com/office/officeart/2008/layout/PictureStrips"/>
    <dgm:cxn modelId="{468200B7-37EE-4B56-A1D0-18B5F37E4DD1}" type="presParOf" srcId="{919A7936-FD7D-4B6D-BC96-CD04293EBB1E}" destId="{0454230A-7C7F-4F83-A8AF-22DF95FF0609}" srcOrd="0" destOrd="0" presId="urn:microsoft.com/office/officeart/2008/layout/PictureStrips"/>
    <dgm:cxn modelId="{AE4DD10A-D070-46BF-A0CF-5B7592C3DCA6}" type="presParOf" srcId="{919A7936-FD7D-4B6D-BC96-CD04293EBB1E}" destId="{7642FE75-9D20-452D-ABEA-72B0A3929EE8}" srcOrd="1" destOrd="0" presId="urn:microsoft.com/office/officeart/2008/layout/PictureStrips"/>
    <dgm:cxn modelId="{6BB1457A-42CC-4BC7-BCA5-E692D83BD1C8}" type="presParOf" srcId="{8D1FA68D-EE37-40CB-9016-D9471692B26B}" destId="{6ED27583-DBD8-4458-9347-C957D9B50FB8}" srcOrd="1" destOrd="0" presId="urn:microsoft.com/office/officeart/2008/layout/PictureStrips"/>
    <dgm:cxn modelId="{2B75E245-F4FA-45B9-AB2C-C0FB9023C173}" type="presParOf" srcId="{8D1FA68D-EE37-40CB-9016-D9471692B26B}" destId="{0DB2BB61-E09B-463E-900E-D644788C18F5}" srcOrd="2" destOrd="0" presId="urn:microsoft.com/office/officeart/2008/layout/PictureStrips"/>
    <dgm:cxn modelId="{D875F9D4-8086-4330-BC41-2FDA1D45A0C7}" type="presParOf" srcId="{0DB2BB61-E09B-463E-900E-D644788C18F5}" destId="{2C4FE9E9-2B43-422F-9AEC-0B6D795CEF00}" srcOrd="0" destOrd="0" presId="urn:microsoft.com/office/officeart/2008/layout/PictureStrips"/>
    <dgm:cxn modelId="{3EDC30D5-273F-41F6-B404-AD4655FF5336}" type="presParOf" srcId="{0DB2BB61-E09B-463E-900E-D644788C18F5}" destId="{2A394997-A50D-4555-AEDB-1D597133A042}" srcOrd="1" destOrd="0" presId="urn:microsoft.com/office/officeart/2008/layout/PictureStrips"/>
    <dgm:cxn modelId="{7130E538-40D1-4CF1-A4EE-3F9211D79F57}" type="presParOf" srcId="{8D1FA68D-EE37-40CB-9016-D9471692B26B}" destId="{B6BF9BB8-A5F8-4E24-B741-9B91CAC60ED2}" srcOrd="3" destOrd="0" presId="urn:microsoft.com/office/officeart/2008/layout/PictureStrips"/>
    <dgm:cxn modelId="{C10047C3-931F-41FE-83F1-171369B30569}" type="presParOf" srcId="{8D1FA68D-EE37-40CB-9016-D9471692B26B}" destId="{E0536C0C-B48E-41BE-A1F6-AFC45D463498}" srcOrd="4" destOrd="0" presId="urn:microsoft.com/office/officeart/2008/layout/PictureStrips"/>
    <dgm:cxn modelId="{783CBAC2-52E1-4702-B600-BC518B9554D7}" type="presParOf" srcId="{E0536C0C-B48E-41BE-A1F6-AFC45D463498}" destId="{5AB5D2E9-5CA8-4D26-AB3C-8EB7FD57EC99}" srcOrd="0" destOrd="0" presId="urn:microsoft.com/office/officeart/2008/layout/PictureStrips"/>
    <dgm:cxn modelId="{4C3296B4-5893-4786-82CF-DD904FC397B3}" type="presParOf" srcId="{E0536C0C-B48E-41BE-A1F6-AFC45D463498}" destId="{AE119B3C-C1D3-4963-B3FD-7E983F268746}" srcOrd="1" destOrd="0" presId="urn:microsoft.com/office/officeart/2008/layout/PictureStrips"/>
    <dgm:cxn modelId="{F3D88BB5-4E1B-46DE-AB3C-DC59CBC76121}" type="presParOf" srcId="{8D1FA68D-EE37-40CB-9016-D9471692B26B}" destId="{28CAF6E5-6926-4EA6-AE62-A15EEDE180AD}" srcOrd="5" destOrd="0" presId="urn:microsoft.com/office/officeart/2008/layout/PictureStrips"/>
    <dgm:cxn modelId="{65873E2B-247D-4274-B7EC-C9C9FAE5FA2B}" type="presParOf" srcId="{8D1FA68D-EE37-40CB-9016-D9471692B26B}" destId="{43C5AD7F-EC87-405F-8190-3F7CD23F0898}" srcOrd="6" destOrd="0" presId="urn:microsoft.com/office/officeart/2008/layout/PictureStrips"/>
    <dgm:cxn modelId="{4ED36F6D-E42E-4829-8805-55259533EAB8}" type="presParOf" srcId="{43C5AD7F-EC87-405F-8190-3F7CD23F0898}" destId="{8D90914E-223C-4365-8BAF-38EC4EA45868}" srcOrd="0" destOrd="0" presId="urn:microsoft.com/office/officeart/2008/layout/PictureStrips"/>
    <dgm:cxn modelId="{38B4E70B-5E27-4E1A-B701-65C8660C7FFD}" type="presParOf" srcId="{43C5AD7F-EC87-405F-8190-3F7CD23F0898}" destId="{1DB4069E-DA99-4196-A9CA-48F39400B354}" srcOrd="1" destOrd="0" presId="urn:microsoft.com/office/officeart/2008/layout/PictureStrips"/>
    <dgm:cxn modelId="{230F9CB9-6E6B-4082-A7AF-AB43B53B26A0}" type="presParOf" srcId="{8D1FA68D-EE37-40CB-9016-D9471692B26B}" destId="{315A203A-7E64-4BBD-BB36-7A5D2F1BFB81}" srcOrd="7" destOrd="0" presId="urn:microsoft.com/office/officeart/2008/layout/PictureStrips"/>
    <dgm:cxn modelId="{5B88C43A-53FF-4BAB-B9FD-934EBB89868A}" type="presParOf" srcId="{8D1FA68D-EE37-40CB-9016-D9471692B26B}" destId="{520A441A-B312-477C-B81C-0A346A405574}" srcOrd="8" destOrd="0" presId="urn:microsoft.com/office/officeart/2008/layout/PictureStrips"/>
    <dgm:cxn modelId="{14DC5796-EF1F-463A-9473-D155CCCDB28F}" type="presParOf" srcId="{520A441A-B312-477C-B81C-0A346A405574}" destId="{F6901406-7B99-4C30-93F9-9EA8C9A6037F}" srcOrd="0" destOrd="0" presId="urn:microsoft.com/office/officeart/2008/layout/PictureStrips"/>
    <dgm:cxn modelId="{264BDC8B-0134-476D-9A93-56E745FE8C1C}" type="presParOf" srcId="{520A441A-B312-477C-B81C-0A346A405574}" destId="{C0FE6D4E-3FAC-47C2-B03F-5929FE18526E}" srcOrd="1" destOrd="0" presId="urn:microsoft.com/office/officeart/2008/layout/PictureStrips"/>
    <dgm:cxn modelId="{F9B2E247-74FE-47DB-ADE3-E180CE2FE862}" type="presParOf" srcId="{8D1FA68D-EE37-40CB-9016-D9471692B26B}" destId="{56CF9831-4F23-4614-9A9D-AE0B5A084964}" srcOrd="9" destOrd="0" presId="urn:microsoft.com/office/officeart/2008/layout/PictureStrips"/>
    <dgm:cxn modelId="{A0A17D5D-D319-48F2-B18F-027BF621D948}" type="presParOf" srcId="{8D1FA68D-EE37-40CB-9016-D9471692B26B}" destId="{F2EBB7EE-A438-4FEB-A382-461FAFE14B2A}" srcOrd="10" destOrd="0" presId="urn:microsoft.com/office/officeart/2008/layout/PictureStrips"/>
    <dgm:cxn modelId="{8291C638-672D-4E9B-A494-AEC8A1A61552}" type="presParOf" srcId="{F2EBB7EE-A438-4FEB-A382-461FAFE14B2A}" destId="{EFD54CBB-2C33-4FB6-8E20-80BEF983AA63}" srcOrd="0" destOrd="0" presId="urn:microsoft.com/office/officeart/2008/layout/PictureStrips"/>
    <dgm:cxn modelId="{87BB51FA-7735-40C1-8C85-A054C20DC044}" type="presParOf" srcId="{F2EBB7EE-A438-4FEB-A382-461FAFE14B2A}" destId="{C55A04EB-7E53-4E85-B837-4FEC604DD10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6A2A-EC99-4E3F-902E-6C1A1CDB6BD8}">
      <dsp:nvSpPr>
        <dsp:cNvPr id="0" name=""/>
        <dsp:cNvSpPr/>
      </dsp:nvSpPr>
      <dsp:spPr>
        <a:xfrm>
          <a:off x="1" y="0"/>
          <a:ext cx="6480716" cy="20342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19C56-AEA0-4A75-A859-C686DC93FC99}">
      <dsp:nvSpPr>
        <dsp:cNvPr id="0" name=""/>
        <dsp:cNvSpPr/>
      </dsp:nvSpPr>
      <dsp:spPr>
        <a:xfrm>
          <a:off x="216018" y="598900"/>
          <a:ext cx="1800207" cy="813690"/>
        </a:xfrm>
        <a:prstGeom prst="roundRect">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アクティブ８０</a:t>
          </a:r>
        </a:p>
        <a:p>
          <a:pPr lvl="0" algn="ctr" defTabSz="711200">
            <a:lnSpc>
              <a:spcPct val="90000"/>
            </a:lnSpc>
            <a:spcBef>
              <a:spcPct val="0"/>
            </a:spcBef>
            <a:spcAft>
              <a:spcPct val="35000"/>
            </a:spcAft>
          </a:pPr>
          <a:r>
            <a:rPr kumimoji="1" lang="ja-JP" altLang="en-US" sz="1600" kern="1200" dirty="0" smtClean="0"/>
            <a:t>ヘルスプラン</a:t>
          </a:r>
          <a:endParaRPr kumimoji="1" lang="ja-JP" altLang="en-US" sz="1600" kern="1200" dirty="0"/>
        </a:p>
      </dsp:txBody>
      <dsp:txXfrm>
        <a:off x="255739" y="638621"/>
        <a:ext cx="1720765" cy="734248"/>
      </dsp:txXfrm>
    </dsp:sp>
    <dsp:sp modelId="{20DBA52E-46C4-4EB5-BC04-062AEE48EAE0}">
      <dsp:nvSpPr>
        <dsp:cNvPr id="0" name=""/>
        <dsp:cNvSpPr/>
      </dsp:nvSpPr>
      <dsp:spPr>
        <a:xfrm>
          <a:off x="2196247" y="610267"/>
          <a:ext cx="1944216" cy="813690"/>
        </a:xfrm>
        <a:prstGeom prst="roundRect">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健康日本２１</a:t>
          </a:r>
          <a:endParaRPr kumimoji="1" lang="ja-JP" altLang="en-US" sz="1600" kern="1200" dirty="0"/>
        </a:p>
      </dsp:txBody>
      <dsp:txXfrm>
        <a:off x="2235968" y="649988"/>
        <a:ext cx="1864774" cy="734248"/>
      </dsp:txXfrm>
    </dsp:sp>
    <dsp:sp modelId="{946C9EA0-47EE-43CF-B077-B2A8B791A2D2}">
      <dsp:nvSpPr>
        <dsp:cNvPr id="0" name=""/>
        <dsp:cNvSpPr/>
      </dsp:nvSpPr>
      <dsp:spPr>
        <a:xfrm>
          <a:off x="4284478" y="598900"/>
          <a:ext cx="1944216" cy="813690"/>
        </a:xfrm>
        <a:prstGeom prst="roundRect">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健康日本２１</a:t>
          </a:r>
        </a:p>
        <a:p>
          <a:pPr lvl="0" algn="ctr" defTabSz="711200">
            <a:lnSpc>
              <a:spcPct val="90000"/>
            </a:lnSpc>
            <a:spcBef>
              <a:spcPct val="0"/>
            </a:spcBef>
            <a:spcAft>
              <a:spcPct val="35000"/>
            </a:spcAft>
          </a:pPr>
          <a:r>
            <a:rPr kumimoji="1" lang="ja-JP" altLang="en-US" sz="1600" kern="1200" dirty="0" smtClean="0"/>
            <a:t>（第２次）</a:t>
          </a:r>
          <a:endParaRPr kumimoji="1" lang="ja-JP" altLang="en-US" sz="1600" kern="1200" dirty="0"/>
        </a:p>
      </dsp:txBody>
      <dsp:txXfrm>
        <a:off x="4324199" y="638621"/>
        <a:ext cx="1864774" cy="734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6A2A-EC99-4E3F-902E-6C1A1CDB6BD8}">
      <dsp:nvSpPr>
        <dsp:cNvPr id="0" name=""/>
        <dsp:cNvSpPr/>
      </dsp:nvSpPr>
      <dsp:spPr>
        <a:xfrm>
          <a:off x="3" y="0"/>
          <a:ext cx="6487319" cy="1944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19C56-AEA0-4A75-A859-C686DC93FC99}">
      <dsp:nvSpPr>
        <dsp:cNvPr id="0" name=""/>
        <dsp:cNvSpPr/>
      </dsp:nvSpPr>
      <dsp:spPr>
        <a:xfrm>
          <a:off x="262695" y="568434"/>
          <a:ext cx="2002035" cy="777686"/>
        </a:xfrm>
        <a:prstGeom prst="roundRect">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strike="noStrike" kern="1200" spc="-150" dirty="0" smtClean="0"/>
            <a:t>京都市健康都市構想</a:t>
          </a:r>
        </a:p>
        <a:p>
          <a:pPr lvl="0" algn="ctr" defTabSz="711200">
            <a:lnSpc>
              <a:spcPct val="90000"/>
            </a:lnSpc>
            <a:spcBef>
              <a:spcPct val="0"/>
            </a:spcBef>
            <a:spcAft>
              <a:spcPct val="35000"/>
            </a:spcAft>
          </a:pPr>
          <a:r>
            <a:rPr kumimoji="1" lang="ja-JP" altLang="en-US" sz="1600" kern="1200" spc="-150" dirty="0" smtClean="0"/>
            <a:t>いきいき きょうと</a:t>
          </a:r>
          <a:endParaRPr kumimoji="1" lang="ja-JP" altLang="en-US" sz="1600" kern="1200" spc="-150" dirty="0"/>
        </a:p>
      </dsp:txBody>
      <dsp:txXfrm>
        <a:off x="300659" y="606398"/>
        <a:ext cx="1926107" cy="701758"/>
      </dsp:txXfrm>
    </dsp:sp>
    <dsp:sp modelId="{20DBA52E-46C4-4EB5-BC04-062AEE48EAE0}">
      <dsp:nvSpPr>
        <dsp:cNvPr id="0" name=""/>
        <dsp:cNvSpPr/>
      </dsp:nvSpPr>
      <dsp:spPr>
        <a:xfrm>
          <a:off x="2383393" y="583264"/>
          <a:ext cx="1915504" cy="777686"/>
        </a:xfrm>
        <a:prstGeom prst="roundRect">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spc="-150" dirty="0" smtClean="0"/>
            <a:t>京都市民健康づくり</a:t>
          </a:r>
        </a:p>
        <a:p>
          <a:pPr lvl="0" algn="ctr" defTabSz="711200">
            <a:lnSpc>
              <a:spcPct val="90000"/>
            </a:lnSpc>
            <a:spcBef>
              <a:spcPct val="0"/>
            </a:spcBef>
            <a:spcAft>
              <a:spcPct val="35000"/>
            </a:spcAft>
          </a:pPr>
          <a:r>
            <a:rPr kumimoji="1" lang="ja-JP" altLang="en-US" sz="1600" kern="1200" spc="-150" dirty="0" smtClean="0"/>
            <a:t>プラン</a:t>
          </a:r>
          <a:endParaRPr kumimoji="1" lang="ja-JP" altLang="en-US" sz="1600" kern="1200" spc="-150" dirty="0"/>
        </a:p>
      </dsp:txBody>
      <dsp:txXfrm>
        <a:off x="2421357" y="621228"/>
        <a:ext cx="1839576" cy="701758"/>
      </dsp:txXfrm>
    </dsp:sp>
    <dsp:sp modelId="{946C9EA0-47EE-43CF-B077-B2A8B791A2D2}">
      <dsp:nvSpPr>
        <dsp:cNvPr id="0" name=""/>
        <dsp:cNvSpPr/>
      </dsp:nvSpPr>
      <dsp:spPr>
        <a:xfrm>
          <a:off x="4459926" y="568434"/>
          <a:ext cx="1894476" cy="777686"/>
        </a:xfrm>
        <a:prstGeom prst="roundRect">
          <a:avLst/>
        </a:prstGeom>
        <a:solidFill>
          <a:schemeClr val="accent1">
            <a:hueOff val="0"/>
            <a:satOff val="0"/>
            <a:lumOff val="0"/>
            <a:alphaOff val="0"/>
          </a:schemeClr>
        </a:solidFill>
        <a:ln w="195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spc="-150" dirty="0" smtClean="0"/>
            <a:t>京都市民健康づくり</a:t>
          </a:r>
        </a:p>
        <a:p>
          <a:pPr lvl="0" algn="ctr" defTabSz="711200">
            <a:lnSpc>
              <a:spcPct val="90000"/>
            </a:lnSpc>
            <a:spcBef>
              <a:spcPct val="0"/>
            </a:spcBef>
            <a:spcAft>
              <a:spcPct val="35000"/>
            </a:spcAft>
          </a:pPr>
          <a:r>
            <a:rPr kumimoji="1" lang="ja-JP" altLang="en-US" sz="1600" kern="1200" spc="-150" dirty="0" smtClean="0"/>
            <a:t>プラン（第２次）</a:t>
          </a:r>
          <a:endParaRPr kumimoji="1" lang="ja-JP" altLang="en-US" sz="1600" kern="1200" spc="-150" dirty="0"/>
        </a:p>
      </dsp:txBody>
      <dsp:txXfrm>
        <a:off x="4497890" y="606398"/>
        <a:ext cx="1818548" cy="701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EC024-6005-47E2-A1DA-B7DE37420C68}">
      <dsp:nvSpPr>
        <dsp:cNvPr id="0" name=""/>
        <dsp:cNvSpPr/>
      </dsp:nvSpPr>
      <dsp:spPr>
        <a:xfrm>
          <a:off x="4607122" y="2448269"/>
          <a:ext cx="3889816" cy="866639"/>
        </a:xfrm>
        <a:prstGeom prst="roundRect">
          <a:avLst>
            <a:gd name="adj" fmla="val 10000"/>
          </a:avLst>
        </a:prstGeom>
        <a:solidFill>
          <a:schemeClr val="lt1">
            <a:alpha val="90000"/>
            <a:hueOff val="0"/>
            <a:satOff val="0"/>
            <a:lumOff val="0"/>
            <a:alphaOff val="0"/>
          </a:schemeClr>
        </a:solidFill>
        <a:ln w="13175" cap="flat" cmpd="sng" algn="ctr">
          <a:solidFill>
            <a:schemeClr val="accent3">
              <a:hueOff val="1523027"/>
              <a:satOff val="-9440"/>
              <a:lumOff val="-183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HGSｺﾞｼｯｸM" pitchFamily="50" charset="-128"/>
              <a:ea typeface="HGSｺﾞｼｯｸM" pitchFamily="50" charset="-128"/>
            </a:rPr>
            <a:t>世代を超えて　　　　　受け継がれてきた技と心</a:t>
          </a:r>
          <a:endParaRPr kumimoji="1" lang="ja-JP" altLang="en-US" sz="1600" b="1" kern="1200" dirty="0">
            <a:latin typeface="HGSｺﾞｼｯｸM" pitchFamily="50" charset="-128"/>
            <a:ea typeface="HGSｺﾞｼｯｸM" pitchFamily="50" charset="-128"/>
          </a:endParaRPr>
        </a:p>
      </dsp:txBody>
      <dsp:txXfrm>
        <a:off x="5793104" y="2683966"/>
        <a:ext cx="2684797" cy="611905"/>
      </dsp:txXfrm>
    </dsp:sp>
    <dsp:sp modelId="{B68AD79E-E7CB-4EF6-8817-5D86E0AF067A}">
      <dsp:nvSpPr>
        <dsp:cNvPr id="0" name=""/>
        <dsp:cNvSpPr/>
      </dsp:nvSpPr>
      <dsp:spPr>
        <a:xfrm>
          <a:off x="448245" y="2410374"/>
          <a:ext cx="2857399" cy="866639"/>
        </a:xfrm>
        <a:prstGeom prst="roundRect">
          <a:avLst>
            <a:gd name="adj" fmla="val 10000"/>
          </a:avLst>
        </a:prstGeom>
        <a:solidFill>
          <a:schemeClr val="lt1">
            <a:alpha val="90000"/>
            <a:hueOff val="0"/>
            <a:satOff val="0"/>
            <a:lumOff val="0"/>
            <a:alphaOff val="0"/>
          </a:schemeClr>
        </a:solidFill>
        <a:ln w="13175" cap="flat" cmpd="sng" algn="ctr">
          <a:solidFill>
            <a:schemeClr val="accent3">
              <a:hueOff val="2284541"/>
              <a:satOff val="-14160"/>
              <a:lumOff val="-274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HGSｺﾞｼｯｸM" pitchFamily="50" charset="-128"/>
              <a:ea typeface="HGSｺﾞｼｯｸM" pitchFamily="50" charset="-128"/>
            </a:rPr>
            <a:t>住民自治の伝統</a:t>
          </a:r>
          <a:endParaRPr kumimoji="1" lang="ja-JP" altLang="en-US" sz="1600" b="1" kern="1200" dirty="0">
            <a:latin typeface="HGSｺﾞｼｯｸM" pitchFamily="50" charset="-128"/>
            <a:ea typeface="HGSｺﾞｼｯｸM" pitchFamily="50" charset="-128"/>
          </a:endParaRPr>
        </a:p>
        <a:p>
          <a:pPr marL="171450" lvl="1" indent="-171450" algn="l" defTabSz="711200">
            <a:lnSpc>
              <a:spcPct val="90000"/>
            </a:lnSpc>
            <a:spcBef>
              <a:spcPct val="0"/>
            </a:spcBef>
            <a:spcAft>
              <a:spcPct val="15000"/>
            </a:spcAft>
            <a:buChar char="••"/>
          </a:pPr>
          <a:r>
            <a:rPr kumimoji="1" lang="ja-JP" altLang="en-US" sz="1600" b="1" kern="1200" dirty="0" smtClean="0">
              <a:latin typeface="HGSｺﾞｼｯｸM" pitchFamily="50" charset="-128"/>
              <a:ea typeface="HGSｺﾞｼｯｸM" pitchFamily="50" charset="-128"/>
            </a:rPr>
            <a:t>支え合いの精神</a:t>
          </a:r>
          <a:endParaRPr kumimoji="1" lang="ja-JP" altLang="en-US" sz="1600" b="1" kern="1200" dirty="0">
            <a:latin typeface="HGSｺﾞｼｯｸM" pitchFamily="50" charset="-128"/>
            <a:ea typeface="HGSｺﾞｼｯｸM" pitchFamily="50" charset="-128"/>
          </a:endParaRPr>
        </a:p>
      </dsp:txBody>
      <dsp:txXfrm>
        <a:off x="467282" y="2646070"/>
        <a:ext cx="1962105" cy="611905"/>
      </dsp:txXfrm>
    </dsp:sp>
    <dsp:sp modelId="{E6DC2722-824D-4AA0-8432-853729E04263}">
      <dsp:nvSpPr>
        <dsp:cNvPr id="0" name=""/>
        <dsp:cNvSpPr/>
      </dsp:nvSpPr>
      <dsp:spPr>
        <a:xfrm>
          <a:off x="4392479" y="576066"/>
          <a:ext cx="4120616" cy="950771"/>
        </a:xfrm>
        <a:prstGeom prst="roundRect">
          <a:avLst>
            <a:gd name="adj" fmla="val 10000"/>
          </a:avLst>
        </a:prstGeom>
        <a:solidFill>
          <a:schemeClr val="lt1">
            <a:alpha val="90000"/>
            <a:hueOff val="0"/>
            <a:satOff val="0"/>
            <a:lumOff val="0"/>
            <a:alphaOff val="0"/>
          </a:schemeClr>
        </a:solidFill>
        <a:ln w="13175" cap="flat" cmpd="sng" algn="ctr">
          <a:solidFill>
            <a:schemeClr val="accent3">
              <a:hueOff val="761514"/>
              <a:satOff val="-4720"/>
              <a:lumOff val="-91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HGSｺﾞｼｯｸM" pitchFamily="50" charset="-128"/>
              <a:ea typeface="HGSｺﾞｼｯｸM" pitchFamily="50" charset="-128"/>
            </a:rPr>
            <a:t>健康にも環境にもやさしい「ライフスタイル」　　「スローライフ」</a:t>
          </a:r>
          <a:endParaRPr kumimoji="1" lang="ja-JP" altLang="en-US" sz="1600" b="1" kern="1200" dirty="0">
            <a:latin typeface="HGSｺﾞｼｯｸM" pitchFamily="50" charset="-128"/>
            <a:ea typeface="HGSｺﾞｼｯｸM" pitchFamily="50" charset="-128"/>
          </a:endParaRPr>
        </a:p>
      </dsp:txBody>
      <dsp:txXfrm>
        <a:off x="5649549" y="596951"/>
        <a:ext cx="2842661" cy="671308"/>
      </dsp:txXfrm>
    </dsp:sp>
    <dsp:sp modelId="{18F45AA7-A675-437E-BDD4-8A9F86FE7CD8}">
      <dsp:nvSpPr>
        <dsp:cNvPr id="0" name=""/>
        <dsp:cNvSpPr/>
      </dsp:nvSpPr>
      <dsp:spPr>
        <a:xfrm>
          <a:off x="448245" y="540967"/>
          <a:ext cx="3200112" cy="942638"/>
        </a:xfrm>
        <a:prstGeom prst="roundRect">
          <a:avLst>
            <a:gd name="adj" fmla="val 10000"/>
          </a:avLst>
        </a:prstGeom>
        <a:solidFill>
          <a:schemeClr val="lt1">
            <a:alpha val="90000"/>
            <a:hueOff val="0"/>
            <a:satOff val="0"/>
            <a:lumOff val="0"/>
            <a:alphaOff val="0"/>
          </a:schemeClr>
        </a:solidFill>
        <a:ln w="1317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HGSｺﾞｼｯｸM" pitchFamily="50" charset="-128"/>
              <a:ea typeface="HGSｺﾞｼｯｸM" pitchFamily="50" charset="-128"/>
            </a:rPr>
            <a:t>健康で，人と環境に　</a:t>
          </a:r>
          <a:r>
            <a:rPr kumimoji="1" lang="ja-JP" altLang="en-US" sz="1600" b="1" kern="1200" dirty="0" err="1" smtClean="0">
              <a:latin typeface="HGSｺﾞｼｯｸM" pitchFamily="50" charset="-128"/>
              <a:ea typeface="HGSｺﾞｼｯｸM" pitchFamily="50" charset="-128"/>
            </a:rPr>
            <a:t>やさしい歩いて</a:t>
          </a:r>
          <a:r>
            <a:rPr kumimoji="1" lang="ja-JP" altLang="en-US" sz="1600" b="1" kern="1200" dirty="0" smtClean="0">
              <a:latin typeface="HGSｺﾞｼｯｸM" pitchFamily="50" charset="-128"/>
              <a:ea typeface="HGSｺﾞｼｯｸM" pitchFamily="50" charset="-128"/>
            </a:rPr>
            <a:t>　　　楽しい暮らし</a:t>
          </a:r>
          <a:endParaRPr kumimoji="1" lang="ja-JP" altLang="en-US" sz="1600" b="1" kern="1200" dirty="0">
            <a:latin typeface="HGSｺﾞｼｯｸM" pitchFamily="50" charset="-128"/>
            <a:ea typeface="HGSｺﾞｼｯｸM" pitchFamily="50" charset="-128"/>
          </a:endParaRPr>
        </a:p>
      </dsp:txBody>
      <dsp:txXfrm>
        <a:off x="468952" y="561674"/>
        <a:ext cx="2198664" cy="665564"/>
      </dsp:txXfrm>
    </dsp:sp>
    <dsp:sp modelId="{C4CF3CED-51FA-48C8-BCA3-6B99ABC6724C}">
      <dsp:nvSpPr>
        <dsp:cNvPr id="0" name=""/>
        <dsp:cNvSpPr/>
      </dsp:nvSpPr>
      <dsp:spPr>
        <a:xfrm>
          <a:off x="2631261" y="217536"/>
          <a:ext cx="1652511" cy="1652511"/>
        </a:xfrm>
        <a:prstGeom prst="pieWedge">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2700000" scaled="1"/>
        </a:gradFill>
        <a:ln>
          <a:noFill/>
        </a:ln>
        <a:effectLst>
          <a:outerShdw blurRad="95000" rotWithShape="0">
            <a:srgbClr val="000000">
              <a:alpha val="5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kumimoji="1" lang="ja-JP" altLang="en-US" sz="1600" kern="1200" dirty="0" smtClean="0">
              <a:latin typeface="HG創英角ﾎﾟｯﾌﾟ体" pitchFamily="49" charset="-128"/>
              <a:ea typeface="HG創英角ﾎﾟｯﾌﾟ体" pitchFamily="49" charset="-128"/>
            </a:rPr>
            <a:t>歩くまち</a:t>
          </a:r>
        </a:p>
        <a:p>
          <a:pPr lvl="0" algn="l" defTabSz="711200">
            <a:lnSpc>
              <a:spcPct val="90000"/>
            </a:lnSpc>
            <a:spcBef>
              <a:spcPct val="0"/>
            </a:spcBef>
            <a:spcAft>
              <a:spcPct val="35000"/>
            </a:spcAft>
          </a:pPr>
          <a:r>
            <a:rPr kumimoji="1" lang="ja-JP" altLang="en-US" sz="1600" kern="1200" dirty="0" smtClean="0">
              <a:latin typeface="HG創英角ﾎﾟｯﾌﾟ体" pitchFamily="49" charset="-128"/>
              <a:ea typeface="HG創英角ﾎﾟｯﾌﾟ体" pitchFamily="49" charset="-128"/>
            </a:rPr>
            <a:t>・京都</a:t>
          </a:r>
          <a:endParaRPr kumimoji="1" lang="ja-JP" altLang="en-US" sz="1600" kern="1200" dirty="0">
            <a:latin typeface="HG創英角ﾎﾟｯﾌﾟ体" pitchFamily="49" charset="-128"/>
            <a:ea typeface="HG創英角ﾎﾟｯﾌﾟ体" pitchFamily="49" charset="-128"/>
          </a:endParaRPr>
        </a:p>
      </dsp:txBody>
      <dsp:txXfrm>
        <a:off x="3115270" y="701545"/>
        <a:ext cx="1168502" cy="1168502"/>
      </dsp:txXfrm>
    </dsp:sp>
    <dsp:sp modelId="{3A4AD7E8-AFFA-4682-9645-3667F6FAE4A3}">
      <dsp:nvSpPr>
        <dsp:cNvPr id="0" name=""/>
        <dsp:cNvSpPr/>
      </dsp:nvSpPr>
      <dsp:spPr>
        <a:xfrm rot="5400000">
          <a:off x="4360101" y="217536"/>
          <a:ext cx="1652511" cy="1652511"/>
        </a:xfrm>
        <a:prstGeom prst="pieWedge">
          <a:avLst/>
        </a:prstGeom>
        <a:gradFill rotWithShape="0">
          <a:gsLst>
            <a:gs pos="0">
              <a:schemeClr val="accent3">
                <a:hueOff val="761514"/>
                <a:satOff val="-4720"/>
                <a:lumOff val="-9151"/>
                <a:alphaOff val="0"/>
                <a:tint val="30000"/>
                <a:satMod val="250000"/>
              </a:schemeClr>
            </a:gs>
            <a:gs pos="72000">
              <a:schemeClr val="accent3">
                <a:hueOff val="761514"/>
                <a:satOff val="-4720"/>
                <a:lumOff val="-9151"/>
                <a:alphaOff val="0"/>
                <a:tint val="75000"/>
                <a:satMod val="210000"/>
              </a:schemeClr>
            </a:gs>
            <a:gs pos="100000">
              <a:schemeClr val="accent3">
                <a:hueOff val="761514"/>
                <a:satOff val="-4720"/>
                <a:lumOff val="-9151"/>
                <a:alphaOff val="0"/>
                <a:tint val="85000"/>
                <a:satMod val="210000"/>
              </a:schemeClr>
            </a:gs>
          </a:gsLst>
          <a:lin ang="2700000" scaled="1"/>
        </a:gradFill>
        <a:ln>
          <a:noFill/>
        </a:ln>
        <a:effectLst>
          <a:outerShdw blurRad="95000" rotWithShape="0">
            <a:srgbClr val="000000">
              <a:alpha val="5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kumimoji="1" lang="ja-JP" altLang="en-US" sz="1600" kern="1200" dirty="0" smtClean="0">
              <a:latin typeface="HG創英角ﾎﾟｯﾌﾟ体" pitchFamily="49" charset="-128"/>
              <a:ea typeface="HG創英角ﾎﾟｯﾌﾟ体" pitchFamily="49" charset="-128"/>
            </a:rPr>
            <a:t>ライフ</a:t>
          </a:r>
        </a:p>
        <a:p>
          <a:pPr lvl="0" algn="l" defTabSz="711200">
            <a:lnSpc>
              <a:spcPct val="90000"/>
            </a:lnSpc>
            <a:spcBef>
              <a:spcPct val="0"/>
            </a:spcBef>
            <a:spcAft>
              <a:spcPct val="35000"/>
            </a:spcAft>
          </a:pPr>
          <a:r>
            <a:rPr kumimoji="1" lang="ja-JP" altLang="en-US" sz="1600" kern="1200" dirty="0" smtClean="0">
              <a:latin typeface="HG創英角ﾎﾟｯﾌﾟ体" pitchFamily="49" charset="-128"/>
              <a:ea typeface="HG創英角ﾎﾟｯﾌﾟ体" pitchFamily="49" charset="-128"/>
            </a:rPr>
            <a:t>スタイル</a:t>
          </a:r>
          <a:endParaRPr kumimoji="1" lang="ja-JP" altLang="en-US" sz="1600" kern="1200" dirty="0">
            <a:latin typeface="HG創英角ﾎﾟｯﾌﾟ体" pitchFamily="49" charset="-128"/>
            <a:ea typeface="HG創英角ﾎﾟｯﾌﾟ体" pitchFamily="49" charset="-128"/>
          </a:endParaRPr>
        </a:p>
      </dsp:txBody>
      <dsp:txXfrm rot="-5400000">
        <a:off x="4360101" y="701545"/>
        <a:ext cx="1168502" cy="1168502"/>
      </dsp:txXfrm>
    </dsp:sp>
    <dsp:sp modelId="{DCEB592E-FBEF-486A-AE1D-39AB92A50590}">
      <dsp:nvSpPr>
        <dsp:cNvPr id="0" name=""/>
        <dsp:cNvSpPr/>
      </dsp:nvSpPr>
      <dsp:spPr>
        <a:xfrm rot="10800000">
          <a:off x="4355408" y="1941683"/>
          <a:ext cx="1652511" cy="1652511"/>
        </a:xfrm>
        <a:prstGeom prst="pieWedge">
          <a:avLst/>
        </a:prstGeom>
        <a:gradFill rotWithShape="0">
          <a:gsLst>
            <a:gs pos="0">
              <a:schemeClr val="accent3">
                <a:hueOff val="1523027"/>
                <a:satOff val="-9440"/>
                <a:lumOff val="-18302"/>
                <a:alphaOff val="0"/>
                <a:tint val="30000"/>
                <a:satMod val="250000"/>
              </a:schemeClr>
            </a:gs>
            <a:gs pos="72000">
              <a:schemeClr val="accent3">
                <a:hueOff val="1523027"/>
                <a:satOff val="-9440"/>
                <a:lumOff val="-18302"/>
                <a:alphaOff val="0"/>
                <a:tint val="75000"/>
                <a:satMod val="210000"/>
              </a:schemeClr>
            </a:gs>
            <a:gs pos="100000">
              <a:schemeClr val="accent3">
                <a:hueOff val="1523027"/>
                <a:satOff val="-9440"/>
                <a:lumOff val="-18302"/>
                <a:alphaOff val="0"/>
                <a:tint val="85000"/>
                <a:satMod val="210000"/>
              </a:schemeClr>
            </a:gs>
          </a:gsLst>
          <a:lin ang="2700000" scaled="1"/>
        </a:gradFill>
        <a:ln>
          <a:noFill/>
        </a:ln>
        <a:effectLst>
          <a:outerShdw blurRad="95000" rotWithShape="0">
            <a:srgbClr val="000000">
              <a:alpha val="5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r" defTabSz="711200">
            <a:lnSpc>
              <a:spcPct val="90000"/>
            </a:lnSpc>
            <a:spcBef>
              <a:spcPct val="0"/>
            </a:spcBef>
            <a:spcAft>
              <a:spcPct val="35000"/>
            </a:spcAft>
          </a:pPr>
          <a:endParaRPr kumimoji="1" lang="ja-JP" altLang="en-US" sz="1600" kern="1200" dirty="0" smtClean="0">
            <a:latin typeface="HG創英角ﾎﾟｯﾌﾟ体" pitchFamily="49" charset="-128"/>
            <a:ea typeface="HG創英角ﾎﾟｯﾌﾟ体" pitchFamily="49" charset="-128"/>
          </a:endParaRPr>
        </a:p>
        <a:p>
          <a:pPr lvl="0" algn="r" defTabSz="711200">
            <a:lnSpc>
              <a:spcPct val="90000"/>
            </a:lnSpc>
            <a:spcBef>
              <a:spcPct val="0"/>
            </a:spcBef>
            <a:spcAft>
              <a:spcPct val="35000"/>
            </a:spcAft>
          </a:pPr>
          <a:r>
            <a:rPr kumimoji="1" lang="ja-JP" altLang="en-US" sz="1600" kern="1200" dirty="0" smtClean="0">
              <a:latin typeface="HG創英角ﾎﾟｯﾌﾟ体" pitchFamily="49" charset="-128"/>
              <a:ea typeface="HG創英角ﾎﾟｯﾌﾟ体" pitchFamily="49" charset="-128"/>
            </a:rPr>
            <a:t>食 文 化</a:t>
          </a:r>
          <a:endParaRPr kumimoji="1" lang="ja-JP" altLang="en-US" sz="1600" kern="1200" dirty="0">
            <a:latin typeface="HG創英角ﾎﾟｯﾌﾟ体" pitchFamily="49" charset="-128"/>
            <a:ea typeface="HG創英角ﾎﾟｯﾌﾟ体" pitchFamily="49" charset="-128"/>
          </a:endParaRPr>
        </a:p>
      </dsp:txBody>
      <dsp:txXfrm rot="10800000">
        <a:off x="4355408" y="1941683"/>
        <a:ext cx="1168502" cy="1168502"/>
      </dsp:txXfrm>
    </dsp:sp>
    <dsp:sp modelId="{3B51E17E-1A29-47D0-9CBD-866E24D787F3}">
      <dsp:nvSpPr>
        <dsp:cNvPr id="0" name=""/>
        <dsp:cNvSpPr/>
      </dsp:nvSpPr>
      <dsp:spPr>
        <a:xfrm rot="16200000">
          <a:off x="2631261" y="1946376"/>
          <a:ext cx="1652511" cy="1652511"/>
        </a:xfrm>
        <a:prstGeom prst="pieWedge">
          <a:avLst/>
        </a:prstGeom>
        <a:gradFill rotWithShape="0">
          <a:gsLst>
            <a:gs pos="0">
              <a:schemeClr val="accent3">
                <a:hueOff val="2284541"/>
                <a:satOff val="-14160"/>
                <a:lumOff val="-27453"/>
                <a:alphaOff val="0"/>
                <a:tint val="30000"/>
                <a:satMod val="250000"/>
              </a:schemeClr>
            </a:gs>
            <a:gs pos="72000">
              <a:schemeClr val="accent3">
                <a:hueOff val="2284541"/>
                <a:satOff val="-14160"/>
                <a:lumOff val="-27453"/>
                <a:alphaOff val="0"/>
                <a:tint val="75000"/>
                <a:satMod val="210000"/>
              </a:schemeClr>
            </a:gs>
            <a:gs pos="100000">
              <a:schemeClr val="accent3">
                <a:hueOff val="2284541"/>
                <a:satOff val="-14160"/>
                <a:lumOff val="-27453"/>
                <a:alphaOff val="0"/>
                <a:tint val="85000"/>
                <a:satMod val="210000"/>
              </a:schemeClr>
            </a:gs>
          </a:gsLst>
          <a:lin ang="2700000" scaled="1"/>
        </a:gradFill>
        <a:ln>
          <a:noFill/>
        </a:ln>
        <a:effectLst>
          <a:outerShdw blurRad="95000" rotWithShape="0">
            <a:srgbClr val="000000">
              <a:alpha val="5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b" anchorCtr="0">
          <a:noAutofit/>
        </a:bodyPr>
        <a:lstStyle/>
        <a:p>
          <a:pPr lvl="0" algn="l" defTabSz="711200">
            <a:lnSpc>
              <a:spcPct val="90000"/>
            </a:lnSpc>
            <a:spcBef>
              <a:spcPct val="0"/>
            </a:spcBef>
            <a:spcAft>
              <a:spcPct val="35000"/>
            </a:spcAft>
          </a:pPr>
          <a:r>
            <a:rPr kumimoji="1" lang="ja-JP" altLang="en-US" sz="1600" kern="1200" dirty="0" smtClean="0">
              <a:latin typeface="HGP創英角ﾎﾟｯﾌﾟ体" pitchFamily="50" charset="-128"/>
              <a:ea typeface="HGP創英角ﾎﾟｯﾌﾟ体" pitchFamily="50" charset="-128"/>
            </a:rPr>
            <a:t>  地 域  </a:t>
          </a:r>
        </a:p>
        <a:p>
          <a:pPr lvl="0" algn="ctr" defTabSz="711200">
            <a:lnSpc>
              <a:spcPct val="90000"/>
            </a:lnSpc>
            <a:spcBef>
              <a:spcPct val="0"/>
            </a:spcBef>
            <a:spcAft>
              <a:spcPct val="35000"/>
            </a:spcAft>
          </a:pPr>
          <a:r>
            <a:rPr kumimoji="1" lang="ja-JP" altLang="en-US" sz="1600" kern="1200" spc="-300" dirty="0" smtClean="0">
              <a:latin typeface="HGP創英角ﾎﾟｯﾌﾟ体" pitchFamily="50" charset="-128"/>
              <a:ea typeface="HGP創英角ﾎﾟｯﾌﾟ体" pitchFamily="50" charset="-128"/>
            </a:rPr>
            <a:t>コミュニテ</a:t>
          </a:r>
          <a:r>
            <a:rPr kumimoji="1" lang="ja-JP" altLang="en-US" sz="1600" kern="1200" dirty="0" smtClean="0">
              <a:latin typeface="HGP創英角ﾎﾟｯﾌﾟ体" pitchFamily="50" charset="-128"/>
              <a:ea typeface="HGP創英角ﾎﾟｯﾌﾟ体" pitchFamily="50" charset="-128"/>
            </a:rPr>
            <a:t>ィ</a:t>
          </a:r>
          <a:endParaRPr kumimoji="1" lang="ja-JP" altLang="en-US" sz="1600" kern="1200" dirty="0">
            <a:latin typeface="HGP創英角ﾎﾟｯﾌﾟ体" pitchFamily="50" charset="-128"/>
            <a:ea typeface="HGP創英角ﾎﾟｯﾌﾟ体" pitchFamily="50" charset="-128"/>
          </a:endParaRPr>
        </a:p>
      </dsp:txBody>
      <dsp:txXfrm rot="5400000">
        <a:off x="3115270" y="1946376"/>
        <a:ext cx="1168502" cy="1168502"/>
      </dsp:txXfrm>
    </dsp:sp>
    <dsp:sp modelId="{323B208D-494B-450A-9A45-14994B55EEF3}">
      <dsp:nvSpPr>
        <dsp:cNvPr id="0" name=""/>
        <dsp:cNvSpPr/>
      </dsp:nvSpPr>
      <dsp:spPr>
        <a:xfrm>
          <a:off x="3886728" y="1406052"/>
          <a:ext cx="870416" cy="813497"/>
        </a:xfrm>
        <a:prstGeom prst="circularArrow">
          <a:avLst/>
        </a:prstGeom>
        <a:gradFill rotWithShape="0">
          <a:gsLst>
            <a:gs pos="0">
              <a:schemeClr val="accent3">
                <a:tint val="40000"/>
                <a:hueOff val="0"/>
                <a:satOff val="0"/>
                <a:lumOff val="0"/>
                <a:alphaOff val="0"/>
                <a:tint val="30000"/>
                <a:satMod val="250000"/>
              </a:schemeClr>
            </a:gs>
            <a:gs pos="72000">
              <a:schemeClr val="accent3">
                <a:tint val="40000"/>
                <a:hueOff val="0"/>
                <a:satOff val="0"/>
                <a:lumOff val="0"/>
                <a:alphaOff val="0"/>
                <a:tint val="75000"/>
                <a:satMod val="210000"/>
              </a:schemeClr>
            </a:gs>
            <a:gs pos="100000">
              <a:schemeClr val="accent3">
                <a:tint val="40000"/>
                <a:hueOff val="0"/>
                <a:satOff val="0"/>
                <a:lumOff val="0"/>
                <a:alphaOff val="0"/>
                <a:tint val="85000"/>
                <a:satMod val="210000"/>
              </a:schemeClr>
            </a:gs>
          </a:gsLst>
          <a:lin ang="2700000" scaled="1"/>
        </a:gradFill>
        <a:ln w="13175"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B7CF780-AF3D-4A8A-AF7F-21EC3F46DADD}">
      <dsp:nvSpPr>
        <dsp:cNvPr id="0" name=""/>
        <dsp:cNvSpPr/>
      </dsp:nvSpPr>
      <dsp:spPr>
        <a:xfrm rot="10800000">
          <a:off x="3886728" y="1596871"/>
          <a:ext cx="870416" cy="813502"/>
        </a:xfrm>
        <a:prstGeom prst="circularArrow">
          <a:avLst/>
        </a:prstGeom>
        <a:gradFill rotWithShape="0">
          <a:gsLst>
            <a:gs pos="0">
              <a:schemeClr val="accent3">
                <a:tint val="40000"/>
                <a:hueOff val="0"/>
                <a:satOff val="0"/>
                <a:lumOff val="0"/>
                <a:alphaOff val="0"/>
                <a:tint val="30000"/>
                <a:satMod val="250000"/>
              </a:schemeClr>
            </a:gs>
            <a:gs pos="72000">
              <a:schemeClr val="accent3">
                <a:tint val="40000"/>
                <a:hueOff val="0"/>
                <a:satOff val="0"/>
                <a:lumOff val="0"/>
                <a:alphaOff val="0"/>
                <a:tint val="75000"/>
                <a:satMod val="210000"/>
              </a:schemeClr>
            </a:gs>
            <a:gs pos="100000">
              <a:schemeClr val="accent3">
                <a:tint val="40000"/>
                <a:hueOff val="0"/>
                <a:satOff val="0"/>
                <a:lumOff val="0"/>
                <a:alphaOff val="0"/>
                <a:tint val="85000"/>
                <a:satMod val="210000"/>
              </a:schemeClr>
            </a:gs>
          </a:gsLst>
          <a:lin ang="2700000" scaled="1"/>
        </a:gradFill>
        <a:ln w="13175" cap="flat" cmpd="sng" algn="ctr">
          <a:solidFill>
            <a:schemeClr val="lt1">
              <a:hueOff val="0"/>
              <a:satOff val="0"/>
              <a:lumOff val="0"/>
              <a:alphaOff val="0"/>
            </a:schemeClr>
          </a:solidFill>
          <a:prstDash val="solid"/>
        </a:ln>
        <a:effectLst>
          <a:outerShdw blurRad="95000" rotWithShape="0">
            <a:srgbClr val="000000">
              <a:alpha val="5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230A-7C7F-4F83-A8AF-22DF95FF0609}">
      <dsp:nvSpPr>
        <dsp:cNvPr id="0" name=""/>
        <dsp:cNvSpPr/>
      </dsp:nvSpPr>
      <dsp:spPr>
        <a:xfrm>
          <a:off x="177443" y="256298"/>
          <a:ext cx="3817144" cy="1192857"/>
        </a:xfrm>
        <a:prstGeom prst="rect">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2" tIns="57150" rIns="57150" bIns="57150" numCol="1" spcCol="1270" anchor="ctr" anchorCtr="0">
          <a:noAutofit/>
        </a:bodyPr>
        <a:lstStyle/>
        <a:p>
          <a:pPr lvl="0" algn="l" defTabSz="666750">
            <a:lnSpc>
              <a:spcPct val="90000"/>
            </a:lnSpc>
            <a:spcBef>
              <a:spcPct val="0"/>
            </a:spcBef>
            <a:spcAft>
              <a:spcPct val="35000"/>
            </a:spcAft>
          </a:pPr>
          <a:r>
            <a:rPr kumimoji="1" lang="ja-JP" altLang="en-US" sz="1500" b="1" kern="1200" dirty="0" smtClean="0">
              <a:solidFill>
                <a:srgbClr val="FF0000"/>
              </a:solidFill>
            </a:rPr>
            <a:t>　① </a:t>
          </a:r>
          <a:r>
            <a:rPr kumimoji="1" lang="ja-JP" altLang="en-US" sz="1500" b="1" u="sng" kern="1200" dirty="0" smtClean="0">
              <a:solidFill>
                <a:srgbClr val="FF0000"/>
              </a:solidFill>
            </a:rPr>
            <a:t>栄養・食生活</a:t>
          </a:r>
        </a:p>
        <a:p>
          <a:pPr lvl="0" algn="l" defTabSz="666750">
            <a:lnSpc>
              <a:spcPct val="90000"/>
            </a:lnSpc>
            <a:spcBef>
              <a:spcPct val="0"/>
            </a:spcBef>
            <a:spcAft>
              <a:spcPct val="35000"/>
            </a:spcAft>
          </a:pPr>
          <a:r>
            <a:rPr kumimoji="1" lang="ja-JP" altLang="en-US" sz="1500" kern="1200" dirty="0" smtClean="0"/>
            <a:t>　　</a:t>
          </a:r>
          <a:r>
            <a:rPr kumimoji="1" lang="ja-JP" altLang="en-US" sz="1500" b="1" kern="1200" dirty="0" smtClean="0"/>
            <a:t>新「京（みやこ）・食育推進</a:t>
          </a:r>
        </a:p>
        <a:p>
          <a:pPr lvl="0" algn="l" defTabSz="666750">
            <a:lnSpc>
              <a:spcPct val="90000"/>
            </a:lnSpc>
            <a:spcBef>
              <a:spcPct val="0"/>
            </a:spcBef>
            <a:spcAft>
              <a:spcPct val="35000"/>
            </a:spcAft>
          </a:pPr>
          <a:r>
            <a:rPr kumimoji="1" lang="ja-JP" altLang="en-US" sz="1500" b="1" kern="1200" dirty="0" smtClean="0"/>
            <a:t>　　プラン」</a:t>
          </a:r>
          <a:endParaRPr kumimoji="1" lang="ja-JP" altLang="en-US" sz="1500" b="1" kern="1200" dirty="0"/>
        </a:p>
      </dsp:txBody>
      <dsp:txXfrm>
        <a:off x="177443" y="256298"/>
        <a:ext cx="3817144" cy="1192857"/>
      </dsp:txXfrm>
    </dsp:sp>
    <dsp:sp modelId="{7642FE75-9D20-452D-ABEA-72B0A3929EE8}">
      <dsp:nvSpPr>
        <dsp:cNvPr id="0" name=""/>
        <dsp:cNvSpPr/>
      </dsp:nvSpPr>
      <dsp:spPr>
        <a:xfrm>
          <a:off x="18395" y="83997"/>
          <a:ext cx="835000" cy="1252500"/>
        </a:xfrm>
        <a:prstGeom prst="rect">
          <a:avLst/>
        </a:prstGeom>
        <a:solidFill>
          <a:schemeClr val="accent1">
            <a:tint val="50000"/>
            <a:hueOff val="0"/>
            <a:satOff val="0"/>
            <a:lumOff val="0"/>
            <a:alphaOff val="0"/>
          </a:schemeClr>
        </a:solidFill>
        <a:ln w="26350" cap="flat" cmpd="sng" algn="ctr">
          <a:no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1">
              <a:tint val="5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 modelId="{2C4FE9E9-2B43-422F-9AEC-0B6D795CEF00}">
      <dsp:nvSpPr>
        <dsp:cNvPr id="0" name=""/>
        <dsp:cNvSpPr/>
      </dsp:nvSpPr>
      <dsp:spPr>
        <a:xfrm>
          <a:off x="4373372" y="256298"/>
          <a:ext cx="3817144" cy="1192857"/>
        </a:xfrm>
        <a:prstGeom prst="rect">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2" tIns="57150" rIns="57150" bIns="57150" numCol="1" spcCol="1270" anchor="ctr" anchorCtr="0">
          <a:noAutofit/>
        </a:bodyPr>
        <a:lstStyle/>
        <a:p>
          <a:pPr lvl="0" algn="l" defTabSz="666750">
            <a:lnSpc>
              <a:spcPct val="90000"/>
            </a:lnSpc>
            <a:spcBef>
              <a:spcPct val="0"/>
            </a:spcBef>
            <a:spcAft>
              <a:spcPct val="35000"/>
            </a:spcAft>
          </a:pPr>
          <a:r>
            <a:rPr kumimoji="1" lang="ja-JP" altLang="en-US" sz="1500" b="1" kern="1200" dirty="0" smtClean="0">
              <a:solidFill>
                <a:srgbClr val="FF0000"/>
              </a:solidFill>
            </a:rPr>
            <a:t>　② </a:t>
          </a:r>
          <a:r>
            <a:rPr kumimoji="1" lang="ja-JP" altLang="en-US" sz="1500" b="1" u="sng" kern="1200" dirty="0" smtClean="0">
              <a:solidFill>
                <a:srgbClr val="FF0000"/>
              </a:solidFill>
            </a:rPr>
            <a:t>身体活動・運動</a:t>
          </a:r>
        </a:p>
        <a:p>
          <a:pPr lvl="0" algn="l" defTabSz="666750">
            <a:lnSpc>
              <a:spcPct val="90000"/>
            </a:lnSpc>
            <a:spcBef>
              <a:spcPct val="0"/>
            </a:spcBef>
            <a:spcAft>
              <a:spcPct val="35000"/>
            </a:spcAft>
          </a:pPr>
          <a:r>
            <a:rPr kumimoji="1" lang="ja-JP" altLang="en-US" sz="1500" b="1" kern="1200" dirty="0" smtClean="0"/>
            <a:t>　　京都市身体活動・運動に</a:t>
          </a:r>
        </a:p>
        <a:p>
          <a:pPr lvl="0" algn="l" defTabSz="666750">
            <a:lnSpc>
              <a:spcPct val="90000"/>
            </a:lnSpc>
            <a:spcBef>
              <a:spcPct val="0"/>
            </a:spcBef>
            <a:spcAft>
              <a:spcPct val="35000"/>
            </a:spcAft>
          </a:pPr>
          <a:r>
            <a:rPr kumimoji="1" lang="ja-JP" altLang="en-US" sz="1500" b="1" kern="1200" dirty="0" smtClean="0"/>
            <a:t>　　関する行動指針</a:t>
          </a:r>
          <a:endParaRPr kumimoji="1" lang="ja-JP" altLang="en-US" sz="1500" b="1" kern="1200" dirty="0"/>
        </a:p>
      </dsp:txBody>
      <dsp:txXfrm>
        <a:off x="4373372" y="256298"/>
        <a:ext cx="3817144" cy="1192857"/>
      </dsp:txXfrm>
    </dsp:sp>
    <dsp:sp modelId="{2A394997-A50D-4555-AEDB-1D597133A042}">
      <dsp:nvSpPr>
        <dsp:cNvPr id="0" name=""/>
        <dsp:cNvSpPr/>
      </dsp:nvSpPr>
      <dsp:spPr>
        <a:xfrm>
          <a:off x="4214324" y="83997"/>
          <a:ext cx="835000" cy="1252500"/>
        </a:xfrm>
        <a:prstGeom prst="rect">
          <a:avLst/>
        </a:prstGeom>
        <a:solidFill>
          <a:schemeClr val="accent1">
            <a:tint val="50000"/>
            <a:hueOff val="0"/>
            <a:satOff val="0"/>
            <a:lumOff val="0"/>
            <a:alphaOff val="0"/>
          </a:schemeClr>
        </a:solidFill>
        <a:ln w="26350" cap="flat" cmpd="sng" algn="ctr">
          <a:no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1">
              <a:tint val="5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 modelId="{5AB5D2E9-5CA8-4D26-AB3C-8EB7FD57EC99}">
      <dsp:nvSpPr>
        <dsp:cNvPr id="0" name=""/>
        <dsp:cNvSpPr/>
      </dsp:nvSpPr>
      <dsp:spPr>
        <a:xfrm>
          <a:off x="0" y="1844348"/>
          <a:ext cx="3817144" cy="1192857"/>
        </a:xfrm>
        <a:prstGeom prst="rect">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2" tIns="57150" rIns="57150" bIns="57150" numCol="1" spcCol="1270" anchor="ctr" anchorCtr="0">
          <a:noAutofit/>
        </a:bodyPr>
        <a:lstStyle/>
        <a:p>
          <a:pPr lvl="0" algn="l" defTabSz="666750">
            <a:lnSpc>
              <a:spcPct val="90000"/>
            </a:lnSpc>
            <a:spcBef>
              <a:spcPct val="0"/>
            </a:spcBef>
            <a:spcAft>
              <a:spcPct val="35000"/>
            </a:spcAft>
          </a:pPr>
          <a:r>
            <a:rPr kumimoji="1" lang="ja-JP" altLang="en-US" sz="1500" b="1" kern="1200" dirty="0" smtClean="0">
              <a:solidFill>
                <a:srgbClr val="FF0000"/>
              </a:solidFill>
            </a:rPr>
            <a:t>　③ </a:t>
          </a:r>
          <a:r>
            <a:rPr kumimoji="1" lang="ja-JP" altLang="en-US" sz="1500" b="1" u="sng" kern="1200" dirty="0" smtClean="0">
              <a:solidFill>
                <a:srgbClr val="FF0000"/>
              </a:solidFill>
            </a:rPr>
            <a:t>休養・こころの健康</a:t>
          </a:r>
        </a:p>
        <a:p>
          <a:pPr lvl="0" algn="l" defTabSz="666750">
            <a:lnSpc>
              <a:spcPct val="90000"/>
            </a:lnSpc>
            <a:spcBef>
              <a:spcPct val="0"/>
            </a:spcBef>
            <a:spcAft>
              <a:spcPct val="35000"/>
            </a:spcAft>
          </a:pPr>
          <a:r>
            <a:rPr kumimoji="1" lang="ja-JP" altLang="en-US" sz="1500" kern="1200" dirty="0" smtClean="0"/>
            <a:t>　　</a:t>
          </a:r>
          <a:r>
            <a:rPr kumimoji="1" lang="ja-JP" altLang="en-US" sz="1500" b="1" kern="1200" dirty="0" smtClean="0"/>
            <a:t>きょうと いのち ほっとプラン</a:t>
          </a:r>
        </a:p>
        <a:p>
          <a:pPr lvl="0" algn="l" defTabSz="666750">
            <a:lnSpc>
              <a:spcPct val="90000"/>
            </a:lnSpc>
            <a:spcBef>
              <a:spcPct val="0"/>
            </a:spcBef>
            <a:spcAft>
              <a:spcPct val="35000"/>
            </a:spcAft>
          </a:pPr>
          <a:r>
            <a:rPr kumimoji="1" lang="ja-JP" altLang="en-US" sz="1500" b="1" kern="1200" dirty="0" smtClean="0"/>
            <a:t>　  </a:t>
          </a:r>
          <a:r>
            <a:rPr kumimoji="1" lang="ja-JP" altLang="en-US" sz="1500" b="1" kern="1200" spc="-150" dirty="0" smtClean="0">
              <a:effectLst/>
            </a:rPr>
            <a:t>（京都市自殺総合対策推進計画）</a:t>
          </a:r>
          <a:endParaRPr kumimoji="1" lang="ja-JP" altLang="en-US" sz="1500" b="1" kern="1200" spc="-150" dirty="0">
            <a:effectLst/>
          </a:endParaRPr>
        </a:p>
      </dsp:txBody>
      <dsp:txXfrm>
        <a:off x="0" y="1844348"/>
        <a:ext cx="3817144" cy="1192857"/>
      </dsp:txXfrm>
    </dsp:sp>
    <dsp:sp modelId="{AE119B3C-C1D3-4963-B3FD-7E983F268746}">
      <dsp:nvSpPr>
        <dsp:cNvPr id="0" name=""/>
        <dsp:cNvSpPr/>
      </dsp:nvSpPr>
      <dsp:spPr>
        <a:xfrm>
          <a:off x="18395" y="1585672"/>
          <a:ext cx="835000" cy="1252500"/>
        </a:xfrm>
        <a:prstGeom prst="rect">
          <a:avLst/>
        </a:prstGeom>
        <a:solidFill>
          <a:schemeClr val="accent1">
            <a:tint val="50000"/>
            <a:hueOff val="0"/>
            <a:satOff val="0"/>
            <a:lumOff val="0"/>
            <a:alphaOff val="0"/>
          </a:schemeClr>
        </a:solidFill>
        <a:ln w="26350" cap="flat" cmpd="sng" algn="ctr">
          <a:no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1">
              <a:tint val="5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 modelId="{8D90914E-223C-4365-8BAF-38EC4EA45868}">
      <dsp:nvSpPr>
        <dsp:cNvPr id="0" name=""/>
        <dsp:cNvSpPr/>
      </dsp:nvSpPr>
      <dsp:spPr>
        <a:xfrm>
          <a:off x="4373372" y="1757974"/>
          <a:ext cx="3817144" cy="1192857"/>
        </a:xfrm>
        <a:prstGeom prst="rect">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2" tIns="57150" rIns="57150" bIns="57150" numCol="1" spcCol="1270" anchor="ctr" anchorCtr="0">
          <a:noAutofit/>
        </a:bodyPr>
        <a:lstStyle/>
        <a:p>
          <a:pPr lvl="0" algn="l" defTabSz="666750">
            <a:lnSpc>
              <a:spcPct val="90000"/>
            </a:lnSpc>
            <a:spcBef>
              <a:spcPct val="0"/>
            </a:spcBef>
            <a:spcAft>
              <a:spcPct val="35000"/>
            </a:spcAft>
          </a:pPr>
          <a:r>
            <a:rPr kumimoji="1" lang="ja-JP" altLang="en-US" sz="1500" b="1" kern="1200" dirty="0" smtClean="0">
              <a:solidFill>
                <a:srgbClr val="FF0000"/>
              </a:solidFill>
            </a:rPr>
            <a:t>　④ </a:t>
          </a:r>
          <a:r>
            <a:rPr kumimoji="1" lang="ja-JP" altLang="en-US" sz="1500" b="1" u="sng" kern="1200" dirty="0" smtClean="0">
              <a:solidFill>
                <a:srgbClr val="FF0000"/>
              </a:solidFill>
            </a:rPr>
            <a:t>歯と口の健康</a:t>
          </a:r>
        </a:p>
        <a:p>
          <a:pPr lvl="0" algn="l" defTabSz="666750">
            <a:lnSpc>
              <a:spcPct val="90000"/>
            </a:lnSpc>
            <a:spcBef>
              <a:spcPct val="0"/>
            </a:spcBef>
            <a:spcAft>
              <a:spcPct val="35000"/>
            </a:spcAft>
          </a:pPr>
          <a:r>
            <a:rPr kumimoji="1" lang="ja-JP" altLang="en-US" sz="1500" kern="1200" dirty="0" smtClean="0"/>
            <a:t>　　</a:t>
          </a:r>
          <a:r>
            <a:rPr kumimoji="1" lang="ja-JP" altLang="en-US" sz="1500" b="1" kern="1200" dirty="0" smtClean="0"/>
            <a:t>歯</a:t>
          </a:r>
          <a:r>
            <a:rPr kumimoji="1" lang="ja-JP" altLang="en-US" sz="1500" b="1" kern="1200" dirty="0" err="1" smtClean="0"/>
            <a:t>ッ</a:t>
          </a:r>
          <a:r>
            <a:rPr kumimoji="1" lang="ja-JP" altLang="en-US" sz="1500" b="1" kern="1200" dirty="0" smtClean="0"/>
            <a:t>ピー・スマイル京都</a:t>
          </a:r>
        </a:p>
        <a:p>
          <a:pPr lvl="0" algn="l" defTabSz="666750">
            <a:lnSpc>
              <a:spcPct val="90000"/>
            </a:lnSpc>
            <a:spcBef>
              <a:spcPct val="0"/>
            </a:spcBef>
            <a:spcAft>
              <a:spcPct val="35000"/>
            </a:spcAft>
          </a:pPr>
          <a:r>
            <a:rPr kumimoji="1" lang="ja-JP" altLang="en-US" sz="1500" b="1" kern="1200" dirty="0" smtClean="0"/>
            <a:t>　 </a:t>
          </a:r>
          <a:r>
            <a:rPr kumimoji="1" lang="ja-JP" altLang="en-US" sz="1500" b="1" kern="1200" spc="-150" dirty="0" smtClean="0"/>
            <a:t>（京都市口腔保健推進行動指針）</a:t>
          </a:r>
          <a:endParaRPr kumimoji="1" lang="ja-JP" altLang="en-US" sz="1500" b="1" kern="1200" spc="-150" dirty="0"/>
        </a:p>
      </dsp:txBody>
      <dsp:txXfrm>
        <a:off x="4373372" y="1757974"/>
        <a:ext cx="3817144" cy="1192857"/>
      </dsp:txXfrm>
    </dsp:sp>
    <dsp:sp modelId="{1DB4069E-DA99-4196-A9CA-48F39400B354}">
      <dsp:nvSpPr>
        <dsp:cNvPr id="0" name=""/>
        <dsp:cNvSpPr/>
      </dsp:nvSpPr>
      <dsp:spPr>
        <a:xfrm>
          <a:off x="4214324" y="1585672"/>
          <a:ext cx="835000" cy="1252500"/>
        </a:xfrm>
        <a:prstGeom prst="rect">
          <a:avLst/>
        </a:prstGeom>
        <a:solidFill>
          <a:schemeClr val="accent1">
            <a:tint val="50000"/>
            <a:hueOff val="0"/>
            <a:satOff val="0"/>
            <a:lumOff val="0"/>
            <a:alphaOff val="0"/>
          </a:schemeClr>
        </a:solidFill>
        <a:ln w="26350" cap="flat" cmpd="sng" algn="ctr">
          <a:no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1">
              <a:tint val="5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 modelId="{F6901406-7B99-4C30-93F9-9EA8C9A6037F}">
      <dsp:nvSpPr>
        <dsp:cNvPr id="0" name=""/>
        <dsp:cNvSpPr/>
      </dsp:nvSpPr>
      <dsp:spPr>
        <a:xfrm>
          <a:off x="177443" y="3259649"/>
          <a:ext cx="3817144" cy="1192857"/>
        </a:xfrm>
        <a:prstGeom prst="rect">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2" tIns="57150" rIns="57150" bIns="57150" numCol="1" spcCol="1270" anchor="ctr" anchorCtr="0">
          <a:noAutofit/>
        </a:bodyPr>
        <a:lstStyle/>
        <a:p>
          <a:pPr lvl="0" algn="l" defTabSz="666750">
            <a:lnSpc>
              <a:spcPct val="90000"/>
            </a:lnSpc>
            <a:spcBef>
              <a:spcPct val="0"/>
            </a:spcBef>
            <a:spcAft>
              <a:spcPct val="35000"/>
            </a:spcAft>
          </a:pPr>
          <a:r>
            <a:rPr kumimoji="1" lang="ja-JP" altLang="en-US" sz="1500" b="1" kern="1200" dirty="0" smtClean="0">
              <a:solidFill>
                <a:srgbClr val="FF0000"/>
              </a:solidFill>
            </a:rPr>
            <a:t>　⑤ </a:t>
          </a:r>
          <a:r>
            <a:rPr kumimoji="1" lang="ja-JP" altLang="en-US" sz="1500" b="1" u="sng" kern="1200" dirty="0" smtClean="0">
              <a:solidFill>
                <a:srgbClr val="FF0000"/>
              </a:solidFill>
            </a:rPr>
            <a:t>喫煙</a:t>
          </a:r>
        </a:p>
        <a:p>
          <a:pPr lvl="0" algn="l" defTabSz="666750">
            <a:lnSpc>
              <a:spcPct val="90000"/>
            </a:lnSpc>
            <a:spcBef>
              <a:spcPct val="0"/>
            </a:spcBef>
            <a:spcAft>
              <a:spcPct val="35000"/>
            </a:spcAft>
          </a:pPr>
          <a:r>
            <a:rPr kumimoji="1" lang="ja-JP" altLang="en-US" sz="1500" b="1" kern="1200" dirty="0" smtClean="0"/>
            <a:t>　　京都市たばこ対策行動指針</a:t>
          </a:r>
        </a:p>
        <a:p>
          <a:pPr lvl="0" algn="l" defTabSz="666750">
            <a:lnSpc>
              <a:spcPct val="90000"/>
            </a:lnSpc>
            <a:spcBef>
              <a:spcPct val="0"/>
            </a:spcBef>
            <a:spcAft>
              <a:spcPct val="35000"/>
            </a:spcAft>
          </a:pPr>
          <a:r>
            <a:rPr kumimoji="1" lang="ja-JP" altLang="en-US" sz="1500" b="1" kern="1200" dirty="0" smtClean="0"/>
            <a:t>　　（第２次）</a:t>
          </a:r>
          <a:endParaRPr kumimoji="1" lang="ja-JP" altLang="en-US" sz="1500" b="1" kern="1200" dirty="0"/>
        </a:p>
      </dsp:txBody>
      <dsp:txXfrm>
        <a:off x="177443" y="3259649"/>
        <a:ext cx="3817144" cy="1192857"/>
      </dsp:txXfrm>
    </dsp:sp>
    <dsp:sp modelId="{C0FE6D4E-3FAC-47C2-B03F-5929FE18526E}">
      <dsp:nvSpPr>
        <dsp:cNvPr id="0" name=""/>
        <dsp:cNvSpPr/>
      </dsp:nvSpPr>
      <dsp:spPr>
        <a:xfrm>
          <a:off x="18395" y="3087347"/>
          <a:ext cx="835000" cy="1252500"/>
        </a:xfrm>
        <a:prstGeom prst="rect">
          <a:avLst/>
        </a:prstGeom>
        <a:solidFill>
          <a:schemeClr val="accent1">
            <a:tint val="50000"/>
            <a:hueOff val="0"/>
            <a:satOff val="0"/>
            <a:lumOff val="0"/>
            <a:alphaOff val="0"/>
          </a:schemeClr>
        </a:solidFill>
        <a:ln w="26350" cap="flat" cmpd="sng" algn="ctr">
          <a:no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1">
              <a:tint val="5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 modelId="{EFD54CBB-2C33-4FB6-8E20-80BEF983AA63}">
      <dsp:nvSpPr>
        <dsp:cNvPr id="0" name=""/>
        <dsp:cNvSpPr/>
      </dsp:nvSpPr>
      <dsp:spPr>
        <a:xfrm>
          <a:off x="4373372" y="3259649"/>
          <a:ext cx="3817144" cy="1192857"/>
        </a:xfrm>
        <a:prstGeom prst="rect">
          <a:avLst/>
        </a:prstGeom>
        <a:solidFill>
          <a:schemeClr val="lt1">
            <a:alpha val="40000"/>
            <a:hueOff val="0"/>
            <a:satOff val="0"/>
            <a:lumOff val="0"/>
            <a:alphaOff val="0"/>
          </a:schemeClr>
        </a:solidFill>
        <a:ln w="131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7962" tIns="57150" rIns="57150" bIns="57150" numCol="1" spcCol="1270" anchor="ctr" anchorCtr="0">
          <a:noAutofit/>
        </a:bodyPr>
        <a:lstStyle/>
        <a:p>
          <a:pPr lvl="0" algn="l" defTabSz="666750">
            <a:lnSpc>
              <a:spcPct val="90000"/>
            </a:lnSpc>
            <a:spcBef>
              <a:spcPct val="0"/>
            </a:spcBef>
            <a:spcAft>
              <a:spcPct val="35000"/>
            </a:spcAft>
          </a:pPr>
          <a:r>
            <a:rPr kumimoji="1" lang="ja-JP" altLang="en-US" sz="1500" b="1" kern="1200" dirty="0" smtClean="0">
              <a:solidFill>
                <a:srgbClr val="FF0000"/>
              </a:solidFill>
            </a:rPr>
            <a:t>　⑥ </a:t>
          </a:r>
          <a:r>
            <a:rPr kumimoji="1" lang="ja-JP" altLang="en-US" sz="1500" b="1" u="sng" kern="1200" dirty="0" smtClean="0">
              <a:solidFill>
                <a:srgbClr val="FF0000"/>
              </a:solidFill>
            </a:rPr>
            <a:t>飲酒</a:t>
          </a:r>
          <a:endParaRPr kumimoji="1" lang="en-US" altLang="ja-JP" sz="1500" b="1" u="sng" kern="1200" dirty="0" smtClean="0">
            <a:solidFill>
              <a:srgbClr val="FF0000"/>
            </a:solidFill>
          </a:endParaRPr>
        </a:p>
        <a:p>
          <a:pPr lvl="0" algn="l" defTabSz="666750">
            <a:lnSpc>
              <a:spcPct val="90000"/>
            </a:lnSpc>
            <a:spcBef>
              <a:spcPct val="0"/>
            </a:spcBef>
            <a:spcAft>
              <a:spcPct val="35000"/>
            </a:spcAft>
          </a:pPr>
          <a:r>
            <a:rPr kumimoji="1" lang="ja-JP" altLang="en-US" sz="1500" b="1" kern="1200" dirty="0" smtClean="0"/>
            <a:t>　　京都市飲酒に関する行動指針</a:t>
          </a:r>
        </a:p>
        <a:p>
          <a:pPr lvl="0" algn="l" defTabSz="666750">
            <a:lnSpc>
              <a:spcPct val="90000"/>
            </a:lnSpc>
            <a:spcBef>
              <a:spcPct val="0"/>
            </a:spcBef>
            <a:spcAft>
              <a:spcPct val="35000"/>
            </a:spcAft>
          </a:pPr>
          <a:endParaRPr kumimoji="1" lang="ja-JP" altLang="en-US" sz="1500" b="1" kern="1200" dirty="0"/>
        </a:p>
      </dsp:txBody>
      <dsp:txXfrm>
        <a:off x="4373372" y="3259649"/>
        <a:ext cx="3817144" cy="1192857"/>
      </dsp:txXfrm>
    </dsp:sp>
    <dsp:sp modelId="{C55A04EB-7E53-4E85-B837-4FEC604DD10E}">
      <dsp:nvSpPr>
        <dsp:cNvPr id="0" name=""/>
        <dsp:cNvSpPr/>
      </dsp:nvSpPr>
      <dsp:spPr>
        <a:xfrm>
          <a:off x="4214324" y="3087347"/>
          <a:ext cx="835000" cy="1252500"/>
        </a:xfrm>
        <a:prstGeom prst="rect">
          <a:avLst/>
        </a:prstGeom>
        <a:solidFill>
          <a:schemeClr val="accent1">
            <a:tint val="50000"/>
            <a:hueOff val="0"/>
            <a:satOff val="0"/>
            <a:lumOff val="0"/>
            <a:alphaOff val="0"/>
          </a:schemeClr>
        </a:solidFill>
        <a:ln w="26350" cap="flat" cmpd="sng" algn="ctr">
          <a:noFill/>
          <a:prstDash val="solid"/>
        </a:ln>
        <a:effectLst>
          <a:outerShdw blurRad="95000" rotWithShape="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accent1">
              <a:tint val="50000"/>
              <a:hueOff val="0"/>
              <a:satOff val="0"/>
              <a:lumOff val="0"/>
              <a:alphaOff val="0"/>
              <a:shade val="60000"/>
              <a:satMod val="110000"/>
            </a:schemeClr>
          </a:contourClr>
        </a:sp3d>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27" tIns="45713" rIns="91427" bIns="45713"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27" tIns="45713" rIns="91427" bIns="45713" rtlCol="0"/>
          <a:lstStyle>
            <a:lvl1pPr algn="r">
              <a:defRPr sz="1200"/>
            </a:lvl1pPr>
          </a:lstStyle>
          <a:p>
            <a:pPr>
              <a:defRPr/>
            </a:pPr>
            <a:fld id="{0E9DEC34-088A-4117-A551-64C6CE2F1ACF}" type="datetimeFigureOut">
              <a:rPr lang="ja-JP" altLang="en-US"/>
              <a:pPr>
                <a:defRPr/>
              </a:pPr>
              <a:t>2014/7/24</a:t>
            </a:fld>
            <a:endParaRPr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27" tIns="45713" rIns="91427" bIns="45713"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27" tIns="45713" rIns="91427" bIns="45713" rtlCol="0" anchor="b"/>
          <a:lstStyle>
            <a:lvl1pPr algn="r">
              <a:defRPr sz="1200"/>
            </a:lvl1pPr>
          </a:lstStyle>
          <a:p>
            <a:pPr>
              <a:defRPr/>
            </a:pPr>
            <a:fld id="{96188919-1EA2-484F-99BE-6C01A2D5539A}" type="slidenum">
              <a:rPr lang="ja-JP" altLang="en-US"/>
              <a:pPr>
                <a:defRPr/>
              </a:pPr>
              <a:t>‹#›</a:t>
            </a:fld>
            <a:endParaRPr lang="ja-JP" altLang="en-US"/>
          </a:p>
        </p:txBody>
      </p:sp>
    </p:spTree>
    <p:extLst>
      <p:ext uri="{BB962C8B-B14F-4D97-AF65-F5344CB8AC3E}">
        <p14:creationId xmlns:p14="http://schemas.microsoft.com/office/powerpoint/2010/main" val="9240046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27" tIns="45713" rIns="91427" bIns="45713"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27" tIns="45713" rIns="91427" bIns="45713" rtlCol="0"/>
          <a:lstStyle>
            <a:lvl1pPr algn="r">
              <a:defRPr sz="1200"/>
            </a:lvl1pPr>
          </a:lstStyle>
          <a:p>
            <a:pPr>
              <a:defRPr/>
            </a:pPr>
            <a:fld id="{910F5715-D223-4C43-8B48-17D6ED281B0B}" type="datetimeFigureOut">
              <a:rPr lang="ja-JP" altLang="en-US"/>
              <a:pPr>
                <a:defRPr/>
              </a:pPr>
              <a:t>2014/7/24</a:t>
            </a:fld>
            <a:endParaRPr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7" tIns="45713" rIns="91427" bIns="45713" rtlCol="0" anchor="ctr"/>
          <a:lstStyle/>
          <a:p>
            <a:pPr lvl="0"/>
            <a:endParaRPr lang="ja-JP" altLang="en-US" noProof="0" smtClean="0"/>
          </a:p>
        </p:txBody>
      </p:sp>
      <p:sp>
        <p:nvSpPr>
          <p:cNvPr id="5" name="ノート プレースホルダー 4"/>
          <p:cNvSpPr>
            <a:spLocks noGrp="1"/>
          </p:cNvSpPr>
          <p:nvPr>
            <p:ph type="body" sz="quarter" idx="3"/>
          </p:nvPr>
        </p:nvSpPr>
        <p:spPr>
          <a:xfrm>
            <a:off x="679450" y="4714875"/>
            <a:ext cx="5438775" cy="4467225"/>
          </a:xfrm>
          <a:prstGeom prst="rect">
            <a:avLst/>
          </a:prstGeom>
        </p:spPr>
        <p:txBody>
          <a:bodyPr vert="horz" lIns="91427" tIns="45713" rIns="91427" bIns="4571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28163"/>
            <a:ext cx="2946400" cy="496887"/>
          </a:xfrm>
          <a:prstGeom prst="rect">
            <a:avLst/>
          </a:prstGeom>
        </p:spPr>
        <p:txBody>
          <a:bodyPr vert="horz" lIns="91427" tIns="45713" rIns="91427" bIns="45713"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49688" y="9428163"/>
            <a:ext cx="2946400" cy="496887"/>
          </a:xfrm>
          <a:prstGeom prst="rect">
            <a:avLst/>
          </a:prstGeom>
        </p:spPr>
        <p:txBody>
          <a:bodyPr vert="horz" lIns="91427" tIns="45713" rIns="91427" bIns="45713" rtlCol="0" anchor="b"/>
          <a:lstStyle>
            <a:lvl1pPr algn="r">
              <a:defRPr sz="1200"/>
            </a:lvl1pPr>
          </a:lstStyle>
          <a:p>
            <a:pPr>
              <a:defRPr/>
            </a:pPr>
            <a:fld id="{3F4242F2-8FB2-4E5A-B139-19CB7B998CAF}" type="slidenum">
              <a:rPr lang="ja-JP" altLang="en-US"/>
              <a:pPr>
                <a:defRPr/>
              </a:pPr>
              <a:t>‹#›</a:t>
            </a:fld>
            <a:endParaRPr lang="ja-JP" altLang="en-US"/>
          </a:p>
        </p:txBody>
      </p:sp>
    </p:spTree>
    <p:extLst>
      <p:ext uri="{BB962C8B-B14F-4D97-AF65-F5344CB8AC3E}">
        <p14:creationId xmlns:p14="http://schemas.microsoft.com/office/powerpoint/2010/main" val="193836557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一般市民にとって，そもそも健康とは何か？　改めてその意義を再確認します。</a:t>
            </a:r>
          </a:p>
        </p:txBody>
      </p:sp>
      <p:sp>
        <p:nvSpPr>
          <p:cNvPr id="55300"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EBEC1C-A2A0-4A5C-8251-795185FE5E0F}" type="slidenum">
              <a:rPr lang="ja-JP" altLang="en-US" smtClean="0"/>
              <a:pPr/>
              <a:t>2</a:t>
            </a:fld>
            <a:endParaRPr lang="ja-JP" altLang="en-US" smtClean="0"/>
          </a:p>
        </p:txBody>
      </p:sp>
      <p:sp>
        <p:nvSpPr>
          <p:cNvPr id="55301" name="フッター プレースホルダー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国や京都市の健康づくり対策はどのような道のりを辿って今日に至っているのか，その歩みを振り返ります。</a:t>
            </a:r>
          </a:p>
        </p:txBody>
      </p:sp>
      <p:sp>
        <p:nvSpPr>
          <p:cNvPr id="56324" name="フッター プレースホルダー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ja-JP" altLang="en-US" smtClean="0"/>
          </a:p>
        </p:txBody>
      </p:sp>
      <p:sp>
        <p:nvSpPr>
          <p:cNvPr id="56325" name="スライド番号プレースホルダー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9A1FE-951E-4989-AD43-14559C7058B0}" type="slidenum">
              <a:rPr lang="ja-JP" altLang="en-US" smtClean="0"/>
              <a:pPr/>
              <a:t>3</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dirty="0" smtClean="0"/>
              <a:t>第２次プランの目玉は何なのか，プランの基本理念に「京都の強み」を掲げたその理由について，ソーシャルキャピタルの概念も交えて説明します。</a:t>
            </a:r>
          </a:p>
        </p:txBody>
      </p:sp>
      <p:sp>
        <p:nvSpPr>
          <p:cNvPr id="57348" name="フッター プレースホルダー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ja-JP" altLang="en-US" smtClean="0"/>
          </a:p>
        </p:txBody>
      </p:sp>
      <p:sp>
        <p:nvSpPr>
          <p:cNvPr id="57349" name="スライド番号プレースホルダー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B07530-3F6F-4D1F-82D6-E639BA911649}" type="slidenum">
              <a:rPr lang="ja-JP" altLang="en-US" smtClean="0"/>
              <a:pPr/>
              <a:t>4</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一次予防と並んで重要な二次予防（健診検診の受診）の全体像について，受診意識の向上の観点も踏まえ概説します。</a:t>
            </a:r>
          </a:p>
        </p:txBody>
      </p:sp>
      <p:sp>
        <p:nvSpPr>
          <p:cNvPr id="60420" name="フッター プレースホルダー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ja-JP" altLang="en-US" smtClean="0"/>
          </a:p>
        </p:txBody>
      </p:sp>
      <p:sp>
        <p:nvSpPr>
          <p:cNvPr id="60421" name="スライド番号プレースホルダー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1CA751-4AA6-46EE-B914-9935AF18BD25}" type="slidenum">
              <a:rPr lang="ja-JP" altLang="en-US" smtClean="0"/>
              <a:pPr/>
              <a:t>6</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ja-JP" altLang="en-US" smtClean="0"/>
              <a:t>他都市ではあまり例のない，全分野にわたる個別計画・指針のラインナップについて概観します。</a:t>
            </a:r>
          </a:p>
        </p:txBody>
      </p:sp>
      <p:sp>
        <p:nvSpPr>
          <p:cNvPr id="59396" name="フッター プレースホルダー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ja-JP" altLang="en-US" smtClean="0"/>
          </a:p>
        </p:txBody>
      </p:sp>
      <p:sp>
        <p:nvSpPr>
          <p:cNvPr id="59397" name="スライド番号プレースホルダー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F4038E-497F-40F1-886C-B781C6A8D1C8}" type="slidenum">
              <a:rPr lang="ja-JP" altLang="en-US" smtClean="0"/>
              <a:pPr/>
              <a:t>8</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健康づくり運動の根っこにある「ヘルスプロモーション」の考え方や価値観を会場（聴衆）と共有し，次のパネルディスカッションにつなげます。</a:t>
            </a:r>
            <a:endParaRPr kumimoji="1" lang="ja-JP" altLang="en-US" dirty="0"/>
          </a:p>
        </p:txBody>
      </p:sp>
      <p:sp>
        <p:nvSpPr>
          <p:cNvPr id="4" name="フッター プレースホルダー 3"/>
          <p:cNvSpPr>
            <a:spLocks noGrp="1"/>
          </p:cNvSpPr>
          <p:nvPr>
            <p:ph type="ftr" sz="quarter"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03088806-9779-4D0C-AF0C-FEC7F184963C}" type="slidenum">
              <a:rPr lang="ja-JP" altLang="en-US" smtClean="0"/>
              <a:pPr>
                <a:defRPr/>
              </a:pPr>
              <a:t>24</a:t>
            </a:fld>
            <a:endParaRPr lang="ja-JP" altLang="en-US"/>
          </a:p>
        </p:txBody>
      </p:sp>
    </p:spTree>
    <p:extLst>
      <p:ext uri="{BB962C8B-B14F-4D97-AF65-F5344CB8AC3E}">
        <p14:creationId xmlns:p14="http://schemas.microsoft.com/office/powerpoint/2010/main" val="44062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フリーフォーム 3"/>
          <p:cNvSpPr>
            <a:spLocks/>
          </p:cNvSpPr>
          <p:nvPr/>
        </p:nvSpPr>
        <p:spPr bwMode="auto">
          <a:xfrm>
            <a:off x="0" y="4040188"/>
            <a:ext cx="9134475" cy="490537"/>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a:lstStyle/>
          <a:p>
            <a:pPr>
              <a:defRPr/>
            </a:pPr>
            <a:endParaRPr kumimoji="0" lang="ja-JP" altLang="en-US"/>
          </a:p>
        </p:txBody>
      </p:sp>
      <p:sp>
        <p:nvSpPr>
          <p:cNvPr id="5" name="フリーフォーム 4"/>
          <p:cNvSpPr>
            <a:spLocks/>
          </p:cNvSpPr>
          <p:nvPr/>
        </p:nvSpPr>
        <p:spPr bwMode="auto">
          <a:xfrm>
            <a:off x="0" y="3071813"/>
            <a:ext cx="9144000" cy="1116012"/>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6" name="フリーフォーム 5"/>
          <p:cNvSpPr>
            <a:spLocks/>
          </p:cNvSpPr>
          <p:nvPr/>
        </p:nvSpPr>
        <p:spPr bwMode="auto">
          <a:xfrm>
            <a:off x="0" y="3952875"/>
            <a:ext cx="9144000" cy="368300"/>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kumimoji="0" lang="ja-JP" altLang="en-US"/>
          </a:p>
        </p:txBody>
      </p:sp>
      <p:sp>
        <p:nvSpPr>
          <p:cNvPr id="7" name="フリーフォーム 6"/>
          <p:cNvSpPr>
            <a:spLocks/>
          </p:cNvSpPr>
          <p:nvPr/>
        </p:nvSpPr>
        <p:spPr bwMode="auto">
          <a:xfrm>
            <a:off x="0" y="3810000"/>
            <a:ext cx="9144000" cy="490538"/>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8" name="フリーフォーム 7"/>
          <p:cNvSpPr>
            <a:spLocks/>
          </p:cNvSpPr>
          <p:nvPr/>
        </p:nvSpPr>
        <p:spPr bwMode="auto">
          <a:xfrm>
            <a:off x="0" y="4090988"/>
            <a:ext cx="9144000" cy="481012"/>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9" name="フリーフォーム 8"/>
          <p:cNvSpPr>
            <a:spLocks/>
          </p:cNvSpPr>
          <p:nvPr/>
        </p:nvSpPr>
        <p:spPr bwMode="auto">
          <a:xfrm>
            <a:off x="0" y="4325938"/>
            <a:ext cx="9144000" cy="552450"/>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10" name="フリーフォーム 9"/>
          <p:cNvSpPr>
            <a:spLocks/>
          </p:cNvSpPr>
          <p:nvPr/>
        </p:nvSpPr>
        <p:spPr bwMode="auto">
          <a:xfrm>
            <a:off x="142875" y="4071938"/>
            <a:ext cx="9001125" cy="492125"/>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11" name="フリーフォーム 10"/>
          <p:cNvSpPr>
            <a:spLocks/>
          </p:cNvSpPr>
          <p:nvPr/>
        </p:nvSpPr>
        <p:spPr bwMode="auto">
          <a:xfrm>
            <a:off x="152400" y="4019550"/>
            <a:ext cx="8991600" cy="481013"/>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a:lstStyle/>
          <a:p>
            <a:pPr>
              <a:defRPr/>
            </a:pPr>
            <a:endParaRPr kumimoji="0" lang="ja-JP" altLang="en-US"/>
          </a:p>
        </p:txBody>
      </p:sp>
      <p:sp>
        <p:nvSpPr>
          <p:cNvPr id="12" name="フリーフォーム 11"/>
          <p:cNvSpPr>
            <a:spLocks/>
          </p:cNvSpPr>
          <p:nvPr/>
        </p:nvSpPr>
        <p:spPr bwMode="auto">
          <a:xfrm>
            <a:off x="142875" y="3714750"/>
            <a:ext cx="9001125" cy="492125"/>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a:lstStyle/>
          <a:p>
            <a:pPr>
              <a:defRPr/>
            </a:pPr>
            <a:endParaRPr kumimoji="0" lang="ja-JP" altLang="en-US"/>
          </a:p>
        </p:txBody>
      </p:sp>
      <p:sp>
        <p:nvSpPr>
          <p:cNvPr id="14" name="フリーフォーム 13"/>
          <p:cNvSpPr>
            <a:spLocks/>
          </p:cNvSpPr>
          <p:nvPr/>
        </p:nvSpPr>
        <p:spPr bwMode="auto">
          <a:xfrm>
            <a:off x="152400" y="3881438"/>
            <a:ext cx="8991600" cy="481012"/>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grpSp>
        <p:nvGrpSpPr>
          <p:cNvPr id="15" name="グループ化 14"/>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6" name="フリーフォーム 15"/>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7" name="フリーフォーム 16"/>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8" name="フリーフォーム 17"/>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sp>
        <p:nvSpPr>
          <p:cNvPr id="19" name="フッター プレースホルダー 3"/>
          <p:cNvSpPr txBox="1">
            <a:spLocks/>
          </p:cNvSpPr>
          <p:nvPr userDrawn="1"/>
        </p:nvSpPr>
        <p:spPr>
          <a:xfrm>
            <a:off x="4883150" y="6308725"/>
            <a:ext cx="4160838" cy="360363"/>
          </a:xfrm>
          <a:prstGeom prst="rect">
            <a:avLst/>
          </a:prstGeom>
        </p:spPr>
        <p:txBody>
          <a:bodyPr anchor="ctr"/>
          <a:lstStyle>
            <a:defPPr>
              <a:defRPr lang="ja-JP"/>
            </a:defPPr>
            <a:lvl1pPr algn="ctr" rtl="0" eaLnBrk="1" fontAlgn="base" latinLnBrk="0" hangingPunct="1">
              <a:spcBef>
                <a:spcPct val="0"/>
              </a:spcBef>
              <a:spcAft>
                <a:spcPct val="0"/>
              </a:spcAft>
              <a:defRPr kumimoji="0" sz="1000" kern="1200">
                <a:solidFill>
                  <a:schemeClr val="tx2">
                    <a:shade val="50000"/>
                  </a:schemeClr>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endParaRPr lang="ja-JP" altLang="en-US" dirty="0"/>
          </a:p>
        </p:txBody>
      </p:sp>
      <p:sp>
        <p:nvSpPr>
          <p:cNvPr id="29" name="タイトル 28"/>
          <p:cNvSpPr>
            <a:spLocks noGrp="1"/>
          </p:cNvSpPr>
          <p:nvPr>
            <p:ph type="ctrTitle"/>
          </p:nvPr>
        </p:nvSpPr>
        <p:spPr>
          <a:xfrm>
            <a:off x="857224" y="1214425"/>
            <a:ext cx="7358114" cy="1470025"/>
          </a:xfrm>
        </p:spPr>
        <p:txBody>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lang="ja-JP" altLang="en-US" smtClean="0"/>
              <a:t>マスター タイトルの書式設定</a:t>
            </a:r>
            <a:endParaRPr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20" name="フッター プレースホルダー 3"/>
          <p:cNvSpPr>
            <a:spLocks noGrp="1"/>
          </p:cNvSpPr>
          <p:nvPr>
            <p:ph type="ftr" sz="quarter" idx="10"/>
          </p:nvPr>
        </p:nvSpPr>
        <p:spPr>
          <a:xfrm>
            <a:off x="0" y="31750"/>
            <a:ext cx="4648200" cy="358775"/>
          </a:xfrm>
        </p:spPr>
        <p:txBody>
          <a:bodyPr/>
          <a:lstStyle>
            <a:lvl1pPr>
              <a:defRPr sz="1100"/>
            </a:lvl1pPr>
          </a:lstStyle>
          <a:p>
            <a:pPr>
              <a:defRPr/>
            </a:pPr>
            <a:r>
              <a:rPr lang="ja-JP" altLang="en-US"/>
              <a:t>京都市民健康づくり推進プラン（第２次）普及啓発シンポジウム　基調講演</a:t>
            </a:r>
          </a:p>
        </p:txBody>
      </p:sp>
      <p:sp>
        <p:nvSpPr>
          <p:cNvPr id="21" name="スライド番号プレースホルダー 27"/>
          <p:cNvSpPr>
            <a:spLocks noGrp="1"/>
          </p:cNvSpPr>
          <p:nvPr>
            <p:ph type="sldNum" sz="quarter" idx="11"/>
          </p:nvPr>
        </p:nvSpPr>
        <p:spPr>
          <a:xfrm>
            <a:off x="8532813" y="6308725"/>
            <a:ext cx="601662" cy="533400"/>
          </a:xfrm>
        </p:spPr>
        <p:txBody>
          <a:bodyPr/>
          <a:lstStyle>
            <a:lvl1pPr algn="ctr">
              <a:defRPr sz="1800"/>
            </a:lvl1pPr>
          </a:lstStyle>
          <a:p>
            <a:pPr>
              <a:defRPr/>
            </a:pPr>
            <a:fld id="{5072AC61-1558-4F8F-AB4A-1D80397F8C39}" type="slidenum">
              <a:rPr lang="ja-JP" altLang="en-US"/>
              <a:pPr>
                <a:defRPr/>
              </a:pPr>
              <a:t>‹#›</a:t>
            </a:fld>
            <a:endParaRPr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0"/>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5" name="フッター プレースホルダー 31"/>
          <p:cNvSpPr>
            <a:spLocks noGrp="1"/>
          </p:cNvSpPr>
          <p:nvPr>
            <p:ph type="ftr" sz="quarter" idx="11"/>
          </p:nvPr>
        </p:nvSpPr>
        <p:spPr>
          <a:xfrm>
            <a:off x="2200275" y="0"/>
            <a:ext cx="4498975" cy="361950"/>
          </a:xfrm>
        </p:spPr>
        <p:txBody>
          <a:bodyPr/>
          <a:lstStyle>
            <a:lvl1pPr>
              <a:defRPr/>
            </a:lvl1pPr>
          </a:lstStyle>
          <a:p>
            <a:pPr>
              <a:defRPr/>
            </a:pPr>
            <a:r>
              <a:rPr lang="ja-JP" altLang="en-US"/>
              <a:t>京市民健康づくり推進プラン（第２次）普及啓発シンポジウム　基調講演</a:t>
            </a:r>
          </a:p>
        </p:txBody>
      </p:sp>
      <p:sp>
        <p:nvSpPr>
          <p:cNvPr id="6" name="スライド番号プレースホルダー 32"/>
          <p:cNvSpPr>
            <a:spLocks noGrp="1"/>
          </p:cNvSpPr>
          <p:nvPr>
            <p:ph type="sldNum" sz="quarter" idx="12"/>
          </p:nvPr>
        </p:nvSpPr>
        <p:spPr/>
        <p:txBody>
          <a:bodyPr/>
          <a:lstStyle>
            <a:lvl1pPr algn="ctr">
              <a:defRPr/>
            </a:lvl1pPr>
          </a:lstStyle>
          <a:p>
            <a:pPr>
              <a:defRPr/>
            </a:pPr>
            <a:fld id="{A2801B4C-FE8A-4110-A752-2819693A6711}"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23"/>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5" name="フッター プレースホルダー 24"/>
          <p:cNvSpPr>
            <a:spLocks noGrp="1"/>
          </p:cNvSpPr>
          <p:nvPr>
            <p:ph type="ftr" sz="quarter" idx="11"/>
          </p:nvPr>
        </p:nvSpPr>
        <p:spPr>
          <a:xfrm>
            <a:off x="2200275" y="0"/>
            <a:ext cx="4498975" cy="361950"/>
          </a:xfrm>
        </p:spPr>
        <p:txBody>
          <a:bodyPr/>
          <a:lstStyle>
            <a:lvl1pPr>
              <a:defRPr/>
            </a:lvl1pPr>
          </a:lstStyle>
          <a:p>
            <a:pPr>
              <a:defRPr/>
            </a:pPr>
            <a:r>
              <a:rPr lang="ja-JP" altLang="en-US"/>
              <a:t>京市民健康づくり推進プラン（第２次）普及啓発シンポジウム　基調講演</a:t>
            </a:r>
          </a:p>
        </p:txBody>
      </p:sp>
      <p:sp>
        <p:nvSpPr>
          <p:cNvPr id="6" name="スライド番号プレースホルダー 25"/>
          <p:cNvSpPr>
            <a:spLocks noGrp="1"/>
          </p:cNvSpPr>
          <p:nvPr>
            <p:ph type="sldNum" sz="quarter" idx="12"/>
          </p:nvPr>
        </p:nvSpPr>
        <p:spPr/>
        <p:txBody>
          <a:bodyPr/>
          <a:lstStyle>
            <a:lvl1pPr algn="ctr">
              <a:defRPr/>
            </a:lvl1pPr>
          </a:lstStyle>
          <a:p>
            <a:pPr>
              <a:defRPr/>
            </a:pPr>
            <a:fld id="{DD488CCE-97C0-4BEE-B644-5507197A61FD}"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
        <p:nvSpPr>
          <p:cNvPr id="4" name="フリーフォーム 3"/>
          <p:cNvSpPr>
            <a:spLocks/>
          </p:cNvSpPr>
          <p:nvPr/>
        </p:nvSpPr>
        <p:spPr bwMode="auto">
          <a:xfrm>
            <a:off x="0" y="4040188"/>
            <a:ext cx="9134475" cy="490537"/>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a:lstStyle/>
          <a:p>
            <a:pPr>
              <a:defRPr/>
            </a:pPr>
            <a:endParaRPr kumimoji="0" lang="ja-JP" altLang="en-US"/>
          </a:p>
        </p:txBody>
      </p:sp>
      <p:sp>
        <p:nvSpPr>
          <p:cNvPr id="5" name="フリーフォーム 4"/>
          <p:cNvSpPr>
            <a:spLocks/>
          </p:cNvSpPr>
          <p:nvPr/>
        </p:nvSpPr>
        <p:spPr bwMode="auto">
          <a:xfrm>
            <a:off x="0" y="3071813"/>
            <a:ext cx="9144000" cy="1116012"/>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7" name="フリーフォーム 6"/>
          <p:cNvSpPr>
            <a:spLocks/>
          </p:cNvSpPr>
          <p:nvPr/>
        </p:nvSpPr>
        <p:spPr bwMode="auto">
          <a:xfrm>
            <a:off x="0" y="3952875"/>
            <a:ext cx="9144000" cy="368300"/>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a:lstStyle/>
          <a:p>
            <a:pPr>
              <a:defRPr/>
            </a:pPr>
            <a:endParaRPr kumimoji="0" lang="ja-JP" altLang="en-US"/>
          </a:p>
        </p:txBody>
      </p:sp>
      <p:sp>
        <p:nvSpPr>
          <p:cNvPr id="8" name="フリーフォーム 7"/>
          <p:cNvSpPr>
            <a:spLocks/>
          </p:cNvSpPr>
          <p:nvPr/>
        </p:nvSpPr>
        <p:spPr bwMode="auto">
          <a:xfrm>
            <a:off x="0" y="3810000"/>
            <a:ext cx="9144000" cy="490538"/>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9" name="フリーフォーム 8"/>
          <p:cNvSpPr>
            <a:spLocks/>
          </p:cNvSpPr>
          <p:nvPr/>
        </p:nvSpPr>
        <p:spPr bwMode="auto">
          <a:xfrm>
            <a:off x="0" y="4090988"/>
            <a:ext cx="9144000" cy="481012"/>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10" name="フリーフォーム 9"/>
          <p:cNvSpPr>
            <a:spLocks/>
          </p:cNvSpPr>
          <p:nvPr/>
        </p:nvSpPr>
        <p:spPr bwMode="auto">
          <a:xfrm>
            <a:off x="0" y="4325938"/>
            <a:ext cx="9144000" cy="552450"/>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11" name="フリーフォーム 10"/>
          <p:cNvSpPr>
            <a:spLocks/>
          </p:cNvSpPr>
          <p:nvPr/>
        </p:nvSpPr>
        <p:spPr bwMode="auto">
          <a:xfrm>
            <a:off x="142875" y="4071938"/>
            <a:ext cx="9001125" cy="492125"/>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12" name="フリーフォーム 11"/>
          <p:cNvSpPr>
            <a:spLocks/>
          </p:cNvSpPr>
          <p:nvPr/>
        </p:nvSpPr>
        <p:spPr bwMode="auto">
          <a:xfrm>
            <a:off x="152400" y="4019550"/>
            <a:ext cx="8991600" cy="481013"/>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a:lstStyle/>
          <a:p>
            <a:pPr>
              <a:defRPr/>
            </a:pPr>
            <a:endParaRPr kumimoji="0" lang="ja-JP" altLang="en-US"/>
          </a:p>
        </p:txBody>
      </p:sp>
      <p:sp>
        <p:nvSpPr>
          <p:cNvPr id="14" name="フリーフォーム 13"/>
          <p:cNvSpPr>
            <a:spLocks/>
          </p:cNvSpPr>
          <p:nvPr/>
        </p:nvSpPr>
        <p:spPr bwMode="auto">
          <a:xfrm>
            <a:off x="142875" y="3714750"/>
            <a:ext cx="9001125" cy="492125"/>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a:lstStyle/>
          <a:p>
            <a:pPr>
              <a:defRPr/>
            </a:pPr>
            <a:endParaRPr kumimoji="0" lang="ja-JP" altLang="en-US"/>
          </a:p>
        </p:txBody>
      </p:sp>
      <p:sp>
        <p:nvSpPr>
          <p:cNvPr id="15" name="フリーフォーム 14"/>
          <p:cNvSpPr>
            <a:spLocks/>
          </p:cNvSpPr>
          <p:nvPr/>
        </p:nvSpPr>
        <p:spPr bwMode="auto">
          <a:xfrm>
            <a:off x="152400" y="3881438"/>
            <a:ext cx="8991600" cy="481012"/>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grpSp>
        <p:nvGrpSpPr>
          <p:cNvPr id="16" name="グループ化 15"/>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7" name="フリーフォーム 16"/>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8" name="フリーフォーム 17"/>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9" name="フリーフォーム 18"/>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sp>
        <p:nvSpPr>
          <p:cNvPr id="20" name="フッター プレースホルダー 3"/>
          <p:cNvSpPr txBox="1">
            <a:spLocks/>
          </p:cNvSpPr>
          <p:nvPr userDrawn="1"/>
        </p:nvSpPr>
        <p:spPr>
          <a:xfrm>
            <a:off x="4883150" y="6308725"/>
            <a:ext cx="4160838" cy="360363"/>
          </a:xfrm>
          <a:prstGeom prst="rect">
            <a:avLst/>
          </a:prstGeom>
        </p:spPr>
        <p:txBody>
          <a:bodyPr anchor="ctr"/>
          <a:lstStyle>
            <a:defPPr>
              <a:defRPr lang="ja-JP"/>
            </a:defPPr>
            <a:lvl1pPr algn="ctr" rtl="0" eaLnBrk="1" fontAlgn="base" latinLnBrk="0" hangingPunct="1">
              <a:spcBef>
                <a:spcPct val="0"/>
              </a:spcBef>
              <a:spcAft>
                <a:spcPct val="0"/>
              </a:spcAft>
              <a:defRPr kumimoji="0" sz="1000" kern="1200">
                <a:solidFill>
                  <a:schemeClr val="tx2">
                    <a:shade val="50000"/>
                  </a:schemeClr>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endParaRPr lang="ja-JP" altLang="en-US" dirty="0"/>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6" name="タイトル 5"/>
          <p:cNvSpPr>
            <a:spLocks noGrp="1"/>
          </p:cNvSpPr>
          <p:nvPr>
            <p:ph type="title"/>
          </p:nvPr>
        </p:nvSpPr>
        <p:spPr/>
        <p:txBody>
          <a:bodyPr/>
          <a:lstStyle/>
          <a:p>
            <a:r>
              <a:rPr lang="ja-JP" altLang="en-US" smtClean="0"/>
              <a:t>マスター タイトルの書式設定</a:t>
            </a:r>
            <a:endParaRPr lang="ja-JP" altLang="en-US"/>
          </a:p>
        </p:txBody>
      </p:sp>
      <p:sp>
        <p:nvSpPr>
          <p:cNvPr id="21" name="フッター プレースホルダー 3"/>
          <p:cNvSpPr>
            <a:spLocks noGrp="1"/>
          </p:cNvSpPr>
          <p:nvPr>
            <p:ph type="ftr" sz="quarter" idx="10"/>
          </p:nvPr>
        </p:nvSpPr>
        <p:spPr>
          <a:xfrm>
            <a:off x="-20638" y="0"/>
            <a:ext cx="4305301" cy="360363"/>
          </a:xfrm>
        </p:spPr>
        <p:txBody>
          <a:bodyPr/>
          <a:lstStyle>
            <a:lvl1pPr>
              <a:defRPr sz="1000"/>
            </a:lvl1pPr>
          </a:lstStyle>
          <a:p>
            <a:pPr>
              <a:defRPr/>
            </a:pPr>
            <a:r>
              <a:rPr lang="ja-JP" altLang="en-US"/>
              <a:t>京市民健康づくり推進プラン（第２次）普及啓発シンポジウム　基調講演</a:t>
            </a:r>
            <a:endParaRPr lang="ja-JP" altLang="en-US" dirty="0"/>
          </a:p>
        </p:txBody>
      </p:sp>
      <p:sp>
        <p:nvSpPr>
          <p:cNvPr id="22" name="日付プレースホルダー 2"/>
          <p:cNvSpPr>
            <a:spLocks noGrp="1"/>
          </p:cNvSpPr>
          <p:nvPr>
            <p:ph type="dt" sz="half" idx="11"/>
          </p:nvPr>
        </p:nvSpPr>
        <p:spPr>
          <a:xfrm>
            <a:off x="8402638" y="11113"/>
            <a:ext cx="722312" cy="360362"/>
          </a:xfrm>
          <a:prstGeom prst="rect">
            <a:avLst/>
          </a:prstGeom>
        </p:spPr>
        <p:txBody>
          <a:bodyPr/>
          <a:lstStyle>
            <a:lvl1pPr>
              <a:defRPr/>
            </a:lvl1pPr>
          </a:lstStyle>
          <a:p>
            <a:pPr>
              <a:defRPr/>
            </a:pPr>
            <a:endParaRPr lang="ja-JP" altLang="en-US"/>
          </a:p>
        </p:txBody>
      </p:sp>
      <p:sp>
        <p:nvSpPr>
          <p:cNvPr id="23" name="スライド番号プレースホルダー 4"/>
          <p:cNvSpPr>
            <a:spLocks noGrp="1"/>
          </p:cNvSpPr>
          <p:nvPr>
            <p:ph type="sldNum" sz="quarter" idx="12"/>
          </p:nvPr>
        </p:nvSpPr>
        <p:spPr>
          <a:xfrm>
            <a:off x="8543925" y="6308725"/>
            <a:ext cx="590550" cy="541338"/>
          </a:xfrm>
        </p:spPr>
        <p:txBody>
          <a:bodyPr/>
          <a:lstStyle>
            <a:lvl1pPr>
              <a:defRPr sz="2000"/>
            </a:lvl1pPr>
          </a:lstStyle>
          <a:p>
            <a:pPr>
              <a:defRPr/>
            </a:pPr>
            <a:fld id="{BE74F3D4-839F-4D5D-B969-6E2E85DCC9F4}" type="slidenum">
              <a:rPr lang="ja-JP" altLang="en-US"/>
              <a:pPr>
                <a:defRPr/>
              </a:pPr>
              <a:t>‹#›</a:t>
            </a:fld>
            <a:endParaRPr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428596" y="1614477"/>
            <a:ext cx="8229600" cy="4687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
        <p:nvSpPr>
          <p:cNvPr id="6" name="スライド番号プレースホルダー 5"/>
          <p:cNvSpPr>
            <a:spLocks noGrp="1"/>
          </p:cNvSpPr>
          <p:nvPr>
            <p:ph type="sldNum" sz="quarter" idx="12"/>
          </p:nvPr>
        </p:nvSpPr>
        <p:spPr/>
        <p:txBody>
          <a:bodyPr/>
          <a:lstStyle>
            <a:lvl1pPr algn="ctr">
              <a:defRPr/>
            </a:lvl1pPr>
          </a:lstStyle>
          <a:p>
            <a:pPr>
              <a:defRPr/>
            </a:pPr>
            <a:fld id="{61C2AC59-1416-49F1-AF46-A3C11E6318B6}"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グループ化 20"/>
          <p:cNvGrpSpPr>
            <a:grpSpLocks/>
          </p:cNvGrpSpPr>
          <p:nvPr/>
        </p:nvGrpSpPr>
        <p:grpSpPr bwMode="auto">
          <a:xfrm>
            <a:off x="-15875" y="0"/>
            <a:ext cx="9144000" cy="6858000"/>
            <a:chOff x="-129" y="-42"/>
            <a:chExt cx="6177" cy="4355"/>
          </a:xfrm>
        </p:grpSpPr>
        <p:sp>
          <p:nvSpPr>
            <p:cNvPr id="5" name="フリーフォーム 4"/>
            <p:cNvSpPr>
              <a:spLocks/>
            </p:cNvSpPr>
            <p:nvPr/>
          </p:nvSpPr>
          <p:spPr bwMode="auto">
            <a:xfrm>
              <a:off x="-121" y="-42"/>
              <a:ext cx="5810"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6" name="フリーフォーム 5"/>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7" name="フリーフォーム 6"/>
            <p:cNvSpPr>
              <a:spLocks/>
            </p:cNvSpPr>
            <p:nvPr/>
          </p:nvSpPr>
          <p:spPr bwMode="auto">
            <a:xfrm>
              <a:off x="-129" y="1692"/>
              <a:ext cx="6169"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8" name="フリーフォーム 7"/>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sp>
          <p:nvSpPr>
            <p:cNvPr id="9" name="フリーフォーム 8"/>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a:lstStyle/>
            <a:p>
              <a:pPr>
                <a:defRPr/>
              </a:pPr>
              <a:endParaRPr kumimoji="0" lang="ja-JP" altLang="en-US"/>
            </a:p>
          </p:txBody>
        </p:sp>
      </p:grpSp>
      <p:grpSp>
        <p:nvGrpSpPr>
          <p:cNvPr id="10" name="グループ化 9"/>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11" name="フリーフォーム 10"/>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2" name="フリーフォーム 11"/>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3" name="フリーフォーム 12"/>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grpSp>
        <p:nvGrpSpPr>
          <p:cNvPr id="14" name="グループ化 13"/>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15" name="フリーフォーム 14"/>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6" name="フリーフォーム 15"/>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7" name="フリーフォーム 16"/>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sp>
        <p:nvSpPr>
          <p:cNvPr id="18" name="フリーフォーム 17"/>
          <p:cNvSpPr>
            <a:spLocks/>
          </p:cNvSpPr>
          <p:nvPr/>
        </p:nvSpPr>
        <p:spPr bwMode="auto">
          <a:xfrm>
            <a:off x="5842000" y="5857875"/>
            <a:ext cx="244475" cy="231775"/>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19" name="フリーフォーム 18"/>
          <p:cNvSpPr>
            <a:spLocks/>
          </p:cNvSpPr>
          <p:nvPr/>
        </p:nvSpPr>
        <p:spPr bwMode="auto">
          <a:xfrm rot="5400000">
            <a:off x="7322344" y="5055394"/>
            <a:ext cx="1895475" cy="1677987"/>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a:lstStyle/>
          <a:p>
            <a:pPr>
              <a:defRPr/>
            </a:pPr>
            <a:endParaRPr kumimoji="0" lang="ja-JP" altLang="en-US">
              <a:latin typeface="+mn-lt"/>
              <a:ea typeface="+mn-ea"/>
            </a:endParaRPr>
          </a:p>
        </p:txBody>
      </p:sp>
      <p:grpSp>
        <p:nvGrpSpPr>
          <p:cNvPr id="20" name="グループ化 1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21" name="フリーフォーム 20"/>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22" name="フリーフォーム 21"/>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23" name="フリーフォーム 22"/>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grpSp>
        <p:nvGrpSpPr>
          <p:cNvPr id="24" name="グループ化 23"/>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25" name="フリーフォーム 24"/>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26" name="フリーフォーム 25"/>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27" name="フリーフォーム 26"/>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sp>
        <p:nvSpPr>
          <p:cNvPr id="28" name="フリーフォーム 27"/>
          <p:cNvSpPr>
            <a:spLocks/>
          </p:cNvSpPr>
          <p:nvPr/>
        </p:nvSpPr>
        <p:spPr bwMode="auto">
          <a:xfrm>
            <a:off x="5857875" y="5857875"/>
            <a:ext cx="244475" cy="231775"/>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29" name="日付プレースホルダー 3"/>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30" name="フッター プレースホルダー 4"/>
          <p:cNvSpPr>
            <a:spLocks noGrp="1"/>
          </p:cNvSpPr>
          <p:nvPr>
            <p:ph type="ftr" sz="quarter" idx="11"/>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
        <p:nvSpPr>
          <p:cNvPr id="31" name="スライド番号プレースホルダー 5"/>
          <p:cNvSpPr>
            <a:spLocks noGrp="1"/>
          </p:cNvSpPr>
          <p:nvPr>
            <p:ph type="sldNum" sz="quarter" idx="12"/>
          </p:nvPr>
        </p:nvSpPr>
        <p:spPr/>
        <p:txBody>
          <a:bodyPr/>
          <a:lstStyle>
            <a:lvl1pPr algn="ctr">
              <a:defRPr/>
            </a:lvl1pPr>
          </a:lstStyle>
          <a:p>
            <a:pPr>
              <a:defRPr/>
            </a:pPr>
            <a:fld id="{D44195B2-624B-4BC2-AF1F-CCA85DCDC6A1}" type="slidenum">
              <a:rPr lang="ja-JP" altLang="en-US"/>
              <a:pPr>
                <a:defRPr/>
              </a:pPr>
              <a:t>‹#›</a:t>
            </a:fld>
            <a:endParaRPr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a:xfrm>
            <a:off x="0" y="0"/>
            <a:ext cx="2135188" cy="360363"/>
          </a:xfrm>
          <a:prstGeom prst="rect">
            <a:avLst/>
          </a:prstGeom>
        </p:spPr>
        <p:txBody>
          <a:bodyPr/>
          <a:lstStyle>
            <a:lvl1pPr>
              <a:defRPr/>
            </a:lvl1pPr>
          </a:lstStyle>
          <a:p>
            <a:pPr>
              <a:defRPr/>
            </a:pPr>
            <a:endParaRPr lang="ja-JP" altLang="en-US"/>
          </a:p>
        </p:txBody>
      </p:sp>
      <p:sp>
        <p:nvSpPr>
          <p:cNvPr id="6" name="フッター プレースホルダー 5"/>
          <p:cNvSpPr>
            <a:spLocks noGrp="1"/>
          </p:cNvSpPr>
          <p:nvPr>
            <p:ph type="ftr" sz="quarter" idx="11"/>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
        <p:nvSpPr>
          <p:cNvPr id="7" name="スライド番号プレースホルダー 6"/>
          <p:cNvSpPr>
            <a:spLocks noGrp="1"/>
          </p:cNvSpPr>
          <p:nvPr>
            <p:ph type="sldNum" sz="quarter" idx="12"/>
          </p:nvPr>
        </p:nvSpPr>
        <p:spPr/>
        <p:txBody>
          <a:bodyPr/>
          <a:lstStyle>
            <a:lvl1pPr algn="ctr">
              <a:defRPr/>
            </a:lvl1pPr>
          </a:lstStyle>
          <a:p>
            <a:pPr>
              <a:defRPr/>
            </a:pPr>
            <a:fld id="{FAFA1E7A-E00C-44D1-8256-7AB4C0FF1A7C}"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a:xfrm>
            <a:off x="0" y="0"/>
            <a:ext cx="2135188" cy="360363"/>
          </a:xfrm>
          <a:prstGeom prst="rect">
            <a:avLst/>
          </a:prstGeom>
        </p:spPr>
        <p:txBody>
          <a:bodyPr/>
          <a:lstStyle>
            <a:lvl1pPr>
              <a:defRPr/>
            </a:lvl1pPr>
          </a:lstStyle>
          <a:p>
            <a:pPr>
              <a:defRPr/>
            </a:pPr>
            <a:endParaRPr lang="ja-JP" altLang="en-US"/>
          </a:p>
        </p:txBody>
      </p:sp>
      <p:sp>
        <p:nvSpPr>
          <p:cNvPr id="8" name="フッター プレースホルダー 7"/>
          <p:cNvSpPr>
            <a:spLocks noGrp="1"/>
          </p:cNvSpPr>
          <p:nvPr>
            <p:ph type="ftr" sz="quarter" idx="11"/>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
        <p:nvSpPr>
          <p:cNvPr id="9" name="スライド番号プレースホルダー 8"/>
          <p:cNvSpPr>
            <a:spLocks noGrp="1"/>
          </p:cNvSpPr>
          <p:nvPr>
            <p:ph type="sldNum" sz="quarter" idx="12"/>
          </p:nvPr>
        </p:nvSpPr>
        <p:spPr/>
        <p:txBody>
          <a:bodyPr/>
          <a:lstStyle>
            <a:lvl1pPr algn="ctr">
              <a:defRPr/>
            </a:lvl1pPr>
          </a:lstStyle>
          <a:p>
            <a:pPr>
              <a:defRPr/>
            </a:pPr>
            <a:fld id="{41959101-30EF-4C58-BA88-20DBC6717C31}"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4" name="フッター プレースホルダー 3"/>
          <p:cNvSpPr>
            <a:spLocks noGrp="1"/>
          </p:cNvSpPr>
          <p:nvPr>
            <p:ph type="ftr" sz="quarter" idx="11"/>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
        <p:nvSpPr>
          <p:cNvPr id="5" name="スライド番号プレースホルダー 4"/>
          <p:cNvSpPr>
            <a:spLocks noGrp="1"/>
          </p:cNvSpPr>
          <p:nvPr>
            <p:ph type="sldNum" sz="quarter" idx="12"/>
          </p:nvPr>
        </p:nvSpPr>
        <p:spPr/>
        <p:txBody>
          <a:bodyPr/>
          <a:lstStyle>
            <a:lvl1pPr algn="ctr">
              <a:defRPr/>
            </a:lvl1pPr>
          </a:lstStyle>
          <a:p>
            <a:pPr>
              <a:defRPr/>
            </a:pPr>
            <a:fld id="{59F94863-635B-47BB-B1C2-AA90E41D3F10}"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3" name="フッター プレースホルダー 2"/>
          <p:cNvSpPr>
            <a:spLocks noGrp="1"/>
          </p:cNvSpPr>
          <p:nvPr>
            <p:ph type="ftr" sz="quarter" idx="11"/>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
        <p:nvSpPr>
          <p:cNvPr id="4" name="スライド番号プレースホルダー 3"/>
          <p:cNvSpPr>
            <a:spLocks noGrp="1"/>
          </p:cNvSpPr>
          <p:nvPr>
            <p:ph type="sldNum" sz="quarter" idx="12"/>
          </p:nvPr>
        </p:nvSpPr>
        <p:spPr/>
        <p:txBody>
          <a:bodyPr/>
          <a:lstStyle>
            <a:lvl1pPr algn="ctr">
              <a:defRPr/>
            </a:lvl1pPr>
          </a:lstStyle>
          <a:p>
            <a:pPr>
              <a:defRPr/>
            </a:pPr>
            <a:fld id="{63B88457-8024-4F75-88A0-D970E4ABF0DC}"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a:xfrm>
            <a:off x="0" y="0"/>
            <a:ext cx="2133600" cy="360363"/>
          </a:xfrm>
          <a:prstGeom prst="rect">
            <a:avLst/>
          </a:prstGeom>
        </p:spPr>
        <p:txBody>
          <a:bodyPr/>
          <a:lstStyle>
            <a:lvl1pPr>
              <a:defRPr/>
            </a:lvl1pPr>
          </a:lstStyle>
          <a:p>
            <a:pPr>
              <a:defRPr/>
            </a:pPr>
            <a:endParaRPr lang="ja-JP" altLang="en-US"/>
          </a:p>
        </p:txBody>
      </p:sp>
      <p:sp>
        <p:nvSpPr>
          <p:cNvPr id="6" name="スライド番号プレースホルダー 6"/>
          <p:cNvSpPr>
            <a:spLocks noGrp="1"/>
          </p:cNvSpPr>
          <p:nvPr>
            <p:ph type="sldNum" sz="quarter" idx="11"/>
          </p:nvPr>
        </p:nvSpPr>
        <p:spPr/>
        <p:txBody>
          <a:bodyPr/>
          <a:lstStyle>
            <a:lvl1pPr algn="ctr">
              <a:defRPr/>
            </a:lvl1pPr>
          </a:lstStyle>
          <a:p>
            <a:pPr>
              <a:defRPr/>
            </a:pPr>
            <a:fld id="{C11C0762-A814-4EA9-BC2C-056C4CD08589}" type="slidenum">
              <a:rPr lang="ja-JP" altLang="en-US"/>
              <a:pPr>
                <a:defRPr/>
              </a:pPr>
              <a:t>‹#›</a:t>
            </a:fld>
            <a:endParaRPr lang="ja-JP" altLang="en-US"/>
          </a:p>
        </p:txBody>
      </p:sp>
      <p:sp>
        <p:nvSpPr>
          <p:cNvPr id="7" name="フッター プレースホルダー 9"/>
          <p:cNvSpPr>
            <a:spLocks noGrp="1"/>
          </p:cNvSpPr>
          <p:nvPr>
            <p:ph type="ftr" sz="quarter" idx="12"/>
          </p:nvPr>
        </p:nvSpPr>
        <p:spPr>
          <a:xfrm>
            <a:off x="2200275" y="0"/>
            <a:ext cx="4498975" cy="360363"/>
          </a:xfrm>
        </p:spPr>
        <p:txBody>
          <a:bodyPr/>
          <a:lstStyle>
            <a:lvl1pPr>
              <a:defRPr/>
            </a:lvl1pPr>
          </a:lstStyle>
          <a:p>
            <a:pPr>
              <a:defRPr/>
            </a:pPr>
            <a:r>
              <a:rPr lang="ja-JP" altLang="en-US"/>
              <a:t>京市民健康づくり推進プラン（第２次）普及啓発シンポジウム　基調講演</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a:xfrm>
            <a:off x="0" y="0"/>
            <a:ext cx="2135188" cy="360363"/>
          </a:xfrm>
          <a:prstGeom prst="rect">
            <a:avLst/>
          </a:prstGeom>
        </p:spPr>
        <p:txBody>
          <a:bodyPr/>
          <a:lstStyle>
            <a:lvl1pPr>
              <a:defRPr/>
            </a:lvl1pPr>
          </a:lstStyle>
          <a:p>
            <a:pPr>
              <a:defRPr/>
            </a:pPr>
            <a:endParaRPr lang="ja-JP" altLang="en-US"/>
          </a:p>
        </p:txBody>
      </p:sp>
      <p:sp>
        <p:nvSpPr>
          <p:cNvPr id="6" name="フッター プレースホルダー 5"/>
          <p:cNvSpPr>
            <a:spLocks noGrp="1"/>
          </p:cNvSpPr>
          <p:nvPr>
            <p:ph type="ftr" sz="quarter" idx="11"/>
          </p:nvPr>
        </p:nvSpPr>
        <p:spPr>
          <a:xfrm>
            <a:off x="2200275" y="0"/>
            <a:ext cx="4498975" cy="361950"/>
          </a:xfrm>
        </p:spPr>
        <p:txBody>
          <a:bodyPr/>
          <a:lstStyle>
            <a:lvl1pPr>
              <a:defRPr/>
            </a:lvl1pPr>
          </a:lstStyle>
          <a:p>
            <a:pPr>
              <a:defRPr/>
            </a:pPr>
            <a:r>
              <a:rPr lang="ja-JP" altLang="en-US"/>
              <a:t>京市民健康づくり推進プラン（第２次）普及啓発シンポジウム　基調講演</a:t>
            </a:r>
          </a:p>
        </p:txBody>
      </p:sp>
      <p:sp>
        <p:nvSpPr>
          <p:cNvPr id="7" name="スライド番号プレースホルダー 6"/>
          <p:cNvSpPr>
            <a:spLocks noGrp="1"/>
          </p:cNvSpPr>
          <p:nvPr>
            <p:ph type="sldNum" sz="quarter" idx="12"/>
          </p:nvPr>
        </p:nvSpPr>
        <p:spPr/>
        <p:txBody>
          <a:bodyPr/>
          <a:lstStyle>
            <a:lvl1pPr algn="ctr">
              <a:defRPr/>
            </a:lvl1pPr>
          </a:lstStyle>
          <a:p>
            <a:pPr>
              <a:defRPr/>
            </a:pPr>
            <a:fld id="{900EE5CE-D4FA-4C8B-BA47-3C33FBABAD9F}" type="slidenum">
              <a:rPr lang="ja-JP" altLang="en-US"/>
              <a:pPr>
                <a:defRPr/>
              </a:pPr>
              <a: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フッター プレースホルダー 9"/>
          <p:cNvSpPr>
            <a:spLocks noGrp="1"/>
          </p:cNvSpPr>
          <p:nvPr>
            <p:ph type="ftr" sz="quarter" idx="3"/>
          </p:nvPr>
        </p:nvSpPr>
        <p:spPr>
          <a:xfrm>
            <a:off x="17463" y="0"/>
            <a:ext cx="5059362" cy="361950"/>
          </a:xfrm>
          <a:prstGeom prst="rect">
            <a:avLst/>
          </a:prstGeom>
        </p:spPr>
        <p:txBody>
          <a:bodyPr vert="horz" rtlCol="0" anchor="ctr"/>
          <a:lstStyle>
            <a:lvl1pPr algn="ctr" eaLnBrk="1" latinLnBrk="0" hangingPunct="1">
              <a:defRPr kumimoji="0" sz="1200">
                <a:solidFill>
                  <a:schemeClr val="tx2">
                    <a:shade val="50000"/>
                  </a:schemeClr>
                </a:solidFill>
              </a:defRPr>
            </a:lvl1pPr>
          </a:lstStyle>
          <a:p>
            <a:pPr>
              <a:defRPr/>
            </a:pPr>
            <a:r>
              <a:rPr lang="ja-JP" altLang="en-US"/>
              <a:t>京都市民健康づくり推進プラン（第２次）普及啓発シンポジウム　基調講演</a:t>
            </a:r>
          </a:p>
        </p:txBody>
      </p:sp>
      <p:sp>
        <p:nvSpPr>
          <p:cNvPr id="31" name="スライド番号プレースホルダー 30"/>
          <p:cNvSpPr>
            <a:spLocks noGrp="1"/>
          </p:cNvSpPr>
          <p:nvPr>
            <p:ph type="sldNum" sz="quarter" idx="4"/>
          </p:nvPr>
        </p:nvSpPr>
        <p:spPr>
          <a:xfrm>
            <a:off x="7715250" y="0"/>
            <a:ext cx="1428750" cy="360363"/>
          </a:xfrm>
          <a:prstGeom prst="rect">
            <a:avLst/>
          </a:prstGeom>
        </p:spPr>
        <p:txBody>
          <a:bodyPr vert="horz" rtlCol="0" anchor="ctr"/>
          <a:lstStyle>
            <a:lvl1pPr algn="ctr" eaLnBrk="1" latinLnBrk="0" hangingPunct="1">
              <a:defRPr kumimoji="0" sz="1200">
                <a:solidFill>
                  <a:schemeClr val="tx2">
                    <a:shade val="50000"/>
                  </a:schemeClr>
                </a:solidFill>
              </a:defRPr>
            </a:lvl1pPr>
          </a:lstStyle>
          <a:p>
            <a:pPr>
              <a:defRPr/>
            </a:pPr>
            <a:fld id="{25064AD9-BB54-4F48-8407-400598394E31}" type="slidenum">
              <a:rPr lang="ja-JP" altLang="en-US"/>
              <a:pPr>
                <a:defRPr/>
              </a:pPr>
              <a:t>‹#›</a:t>
            </a:fld>
            <a:endParaRPr lang="ja-JP" altLang="en-US" dirty="0"/>
          </a:p>
        </p:txBody>
      </p:sp>
      <p:grpSp>
        <p:nvGrpSpPr>
          <p:cNvPr id="3076" name="グループ化 1"/>
          <p:cNvGrpSpPr>
            <a:grpSpLocks/>
          </p:cNvGrpSpPr>
          <p:nvPr/>
        </p:nvGrpSpPr>
        <p:grpSpPr bwMode="auto">
          <a:xfrm>
            <a:off x="-28575" y="0"/>
            <a:ext cx="9172575" cy="6856413"/>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a:lstStyle/>
            <a:p>
              <a:pPr>
                <a:defRPr/>
              </a:pPr>
              <a:endParaRPr kumimoji="0" lang="ja-JP" altLang="en-US">
                <a:latin typeface="+mn-lt"/>
                <a:ea typeface="+mn-ea"/>
              </a:endParaRPr>
            </a:p>
          </p:txBody>
        </p:sp>
      </p:grpSp>
      <p:sp>
        <p:nvSpPr>
          <p:cNvPr id="14" name="タイトル プレースホルダー 13"/>
          <p:cNvSpPr>
            <a:spLocks noGrp="1"/>
          </p:cNvSpPr>
          <p:nvPr>
            <p:ph type="title"/>
          </p:nvPr>
        </p:nvSpPr>
        <p:spPr>
          <a:xfrm>
            <a:off x="457200" y="428625"/>
            <a:ext cx="8229600" cy="1143000"/>
          </a:xfrm>
          <a:prstGeom prst="rect">
            <a:avLst/>
          </a:prstGeom>
          <a:effectLst>
            <a:softEdge rad="12700"/>
          </a:effectLst>
        </p:spPr>
        <p:txBody>
          <a:bodyPr vert="horz" rtlCol="0" anchor="ctr">
            <a:normAutofit/>
          </a:bodyPr>
          <a:lstStyle/>
          <a:p>
            <a:r>
              <a:rPr lang="ja-JP" altLang="en-US" smtClean="0"/>
              <a:t>マスター タイトルの書式設定</a:t>
            </a:r>
            <a:endParaRPr lang="en-US"/>
          </a:p>
        </p:txBody>
      </p:sp>
      <p:sp>
        <p:nvSpPr>
          <p:cNvPr id="3078" name="テキスト プレースホルダー 12"/>
          <p:cNvSpPr>
            <a:spLocks noGrp="1"/>
          </p:cNvSpPr>
          <p:nvPr>
            <p:ph type="body" idx="1"/>
          </p:nvPr>
        </p:nvSpPr>
        <p:spPr bwMode="auto">
          <a:xfrm>
            <a:off x="457200" y="1601788"/>
            <a:ext cx="8229600" cy="4684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a:lstStyle/>
            <a:p>
              <a:pPr>
                <a:defRPr/>
              </a:pPr>
              <a:endParaRPr kumimoji="0" lang="ja-JP" altLang="en-US">
                <a:solidFill>
                  <a:srgbClr val="FF0000">
                    <a:alpha val="100000"/>
                  </a:srgbClr>
                </a:solidFill>
                <a:latin typeface="+mn-lt"/>
                <a:ea typeface="+mn-ea"/>
              </a:endParaRPr>
            </a:p>
          </p:txBody>
        </p:sp>
      </p:gr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2pPr>
      <a:lvl3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3pPr>
      <a:lvl4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4pPr>
      <a:lvl5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5pPr>
      <a:lvl6pPr marL="457200" algn="ctr" rtl="0" fontAlgn="base">
        <a:spcBef>
          <a:spcPct val="0"/>
        </a:spcBef>
        <a:spcAft>
          <a:spcPct val="0"/>
        </a:spcAft>
        <a:defRPr kumimoji="1" sz="4400">
          <a:solidFill>
            <a:schemeClr val="tx2"/>
          </a:solidFill>
          <a:latin typeface="Calibri" pitchFamily="34" charset="0"/>
          <a:ea typeface="HGｺﾞｼｯｸE" pitchFamily="49" charset="-128"/>
        </a:defRPr>
      </a:lvl6pPr>
      <a:lvl7pPr marL="914400" algn="ctr" rtl="0" fontAlgn="base">
        <a:spcBef>
          <a:spcPct val="0"/>
        </a:spcBef>
        <a:spcAft>
          <a:spcPct val="0"/>
        </a:spcAft>
        <a:defRPr kumimoji="1" sz="4400">
          <a:solidFill>
            <a:schemeClr val="tx2"/>
          </a:solidFill>
          <a:latin typeface="Calibri" pitchFamily="34" charset="0"/>
          <a:ea typeface="HGｺﾞｼｯｸE" pitchFamily="49" charset="-128"/>
        </a:defRPr>
      </a:lvl7pPr>
      <a:lvl8pPr marL="1371600" algn="ctr" rtl="0" fontAlgn="base">
        <a:spcBef>
          <a:spcPct val="0"/>
        </a:spcBef>
        <a:spcAft>
          <a:spcPct val="0"/>
        </a:spcAft>
        <a:defRPr kumimoji="1" sz="4400">
          <a:solidFill>
            <a:schemeClr val="tx2"/>
          </a:solidFill>
          <a:latin typeface="Calibri" pitchFamily="34" charset="0"/>
          <a:ea typeface="HGｺﾞｼｯｸE" pitchFamily="49" charset="-128"/>
        </a:defRPr>
      </a:lvl8pPr>
      <a:lvl9pPr marL="1828800" algn="ctr" rtl="0" fontAlgn="base">
        <a:spcBef>
          <a:spcPct val="0"/>
        </a:spcBef>
        <a:spcAft>
          <a:spcPct val="0"/>
        </a:spcAft>
        <a:defRPr kumimoji="1" sz="4400">
          <a:solidFill>
            <a:schemeClr val="tx2"/>
          </a:solidFill>
          <a:latin typeface="Calibri" pitchFamily="34" charset="0"/>
          <a:ea typeface="HGｺﾞｼｯｸE" pitchFamily="49" charset="-128"/>
        </a:defRPr>
      </a:lvl9pPr>
    </p:titleStyle>
    <p:bodyStyle>
      <a:lvl1pPr marL="342900" indent="-342900" algn="l" rtl="0" eaLnBrk="0" fontAlgn="base" hangingPunct="0">
        <a:spcBef>
          <a:spcPct val="20000"/>
        </a:spcBef>
        <a:spcAft>
          <a:spcPct val="0"/>
        </a:spcAft>
        <a:buClr>
          <a:srgbClr val="C00000"/>
        </a:buClr>
        <a:buSzPct val="80000"/>
        <a:buFont typeface="Wingdings" pitchFamily="2" charset="2"/>
        <a:buChar char="l"/>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C00000"/>
        </a:buClr>
        <a:buSzPct val="65000"/>
        <a:buFont typeface="Wingdings" pitchFamily="2" charset="2"/>
        <a:buChar char="l"/>
        <a:defRPr kumimoji="1"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C00000"/>
        </a:buClr>
        <a:buSzPct val="60000"/>
        <a:buFont typeface="Wingdings" pitchFamily="2" charset="2"/>
        <a:buChar char="l"/>
        <a:defRPr kumimoji="1" sz="24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55000"/>
        <a:buFont typeface="Wingdings" pitchFamily="2" charset="2"/>
        <a:buChar char="l"/>
        <a:defRPr kumimoji="1" sz="200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9.emf"/><Relationship Id="rId5" Type="http://schemas.openxmlformats.org/officeDocument/2006/relationships/diagramQuickStyle" Target="../diagrams/quickStyle4.xml"/><Relationship Id="rId10" Type="http://schemas.openxmlformats.org/officeDocument/2006/relationships/image" Target="../media/image8.emf"/><Relationship Id="rId4" Type="http://schemas.openxmlformats.org/officeDocument/2006/relationships/diagramLayout" Target="../diagrams/layout4.xml"/><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62660" cy="2952328"/>
          </a:xfrm>
        </p:spPr>
        <p:txBody>
          <a:bodyPr>
            <a:normAutofit fontScale="90000"/>
          </a:bodyPr>
          <a:lstStyle/>
          <a:p>
            <a:pPr eaLnBrk="1" fontAlgn="auto" hangingPunct="1">
              <a:spcAft>
                <a:spcPts val="0"/>
              </a:spcAft>
              <a:defRPr/>
            </a:pPr>
            <a:r>
              <a:rPr lang="ja-JP" altLang="en-US" dirty="0" smtClean="0">
                <a:latin typeface="HGP創英角ﾎﾟｯﾌﾟ体" pitchFamily="50" charset="-128"/>
                <a:ea typeface="HGP創英角ﾎﾟｯﾌﾟ体" pitchFamily="50" charset="-128"/>
              </a:rPr>
              <a:t>　　　　　　　　　</a:t>
            </a:r>
            <a:r>
              <a:rPr lang="ja-JP" altLang="en-US" sz="3100" dirty="0" smtClean="0">
                <a:latin typeface="HGP創英角ﾎﾟｯﾌﾟ体" pitchFamily="50" charset="-128"/>
                <a:ea typeface="HGP創英角ﾎﾟｯﾌﾟ体" pitchFamily="50" charset="-128"/>
              </a:rPr>
              <a:t>（東山保健センター運営協議会）</a:t>
            </a:r>
            <a:r>
              <a:rPr lang="en-US" altLang="ja-JP" sz="3100" dirty="0" smtClean="0">
                <a:latin typeface="HGP創英角ﾎﾟｯﾌﾟ体" pitchFamily="50" charset="-128"/>
                <a:ea typeface="HGP創英角ﾎﾟｯﾌﾟ体" pitchFamily="50" charset="-128"/>
              </a:rPr>
              <a:t/>
            </a:r>
            <a:br>
              <a:rPr lang="en-US" altLang="ja-JP" sz="3100" dirty="0" smtClean="0">
                <a:latin typeface="HGP創英角ﾎﾟｯﾌﾟ体" pitchFamily="50" charset="-128"/>
                <a:ea typeface="HGP創英角ﾎﾟｯﾌﾟ体" pitchFamily="50" charset="-128"/>
              </a:rPr>
            </a:br>
            <a:r>
              <a:rPr lang="en-US" altLang="ja-JP" sz="3100" dirty="0" smtClean="0">
                <a:latin typeface="HGP創英角ﾎﾟｯﾌﾟ体" pitchFamily="50" charset="-128"/>
                <a:ea typeface="HGP創英角ﾎﾟｯﾌﾟ体" pitchFamily="50" charset="-128"/>
              </a:rPr>
              <a:t/>
            </a:r>
            <a:br>
              <a:rPr lang="en-US" altLang="ja-JP" sz="3100" dirty="0" smtClean="0">
                <a:latin typeface="HGP創英角ﾎﾟｯﾌﾟ体" pitchFamily="50" charset="-128"/>
                <a:ea typeface="HGP創英角ﾎﾟｯﾌﾟ体" pitchFamily="50" charset="-128"/>
              </a:rPr>
            </a:b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京都市民健康づくりプラン</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dirty="0" smtClean="0">
                <a:latin typeface="HGP創英角ﾎﾟｯﾌﾟ体" pitchFamily="50" charset="-128"/>
                <a:ea typeface="HGP創英角ﾎﾟｯﾌﾟ体" pitchFamily="50" charset="-128"/>
              </a:rPr>
              <a:t>（第２次）</a:t>
            </a:r>
            <a:r>
              <a:rPr lang="en-US" altLang="ja-JP" dirty="0" smtClean="0">
                <a:latin typeface="HGP創英角ﾎﾟｯﾌﾟ体" pitchFamily="50" charset="-128"/>
                <a:ea typeface="HGP創英角ﾎﾟｯﾌﾟ体" pitchFamily="50" charset="-128"/>
              </a:rPr>
              <a:t/>
            </a:r>
            <a:br>
              <a:rPr lang="en-US" altLang="ja-JP" dirty="0" smtClean="0">
                <a:latin typeface="HGP創英角ﾎﾟｯﾌﾟ体" pitchFamily="50" charset="-128"/>
                <a:ea typeface="HGP創英角ﾎﾟｯﾌﾟ体" pitchFamily="50" charset="-128"/>
              </a:rPr>
            </a:br>
            <a:r>
              <a:rPr lang="ja-JP" altLang="en-US" sz="2700" dirty="0" smtClean="0">
                <a:latin typeface="HGP創英角ﾎﾟｯﾌﾟ体" pitchFamily="50" charset="-128"/>
                <a:ea typeface="HGP創英角ﾎﾟｯﾌﾟ体" pitchFamily="50" charset="-128"/>
              </a:rPr>
              <a:t>～いきいきと健やかな「笑顔・健康都市」を目指して～</a:t>
            </a:r>
            <a:endParaRPr lang="ja-JP" altLang="en-US" sz="2700" dirty="0">
              <a:latin typeface="HGP創英角ﾎﾟｯﾌﾟ体" pitchFamily="50" charset="-128"/>
              <a:ea typeface="HGP創英角ﾎﾟｯﾌﾟ体" pitchFamily="50" charset="-128"/>
            </a:endParaRPr>
          </a:p>
        </p:txBody>
      </p:sp>
      <p:sp>
        <p:nvSpPr>
          <p:cNvPr id="16389" name="コンテンツ プレースホルダ 2"/>
          <p:cNvSpPr>
            <a:spLocks noGrp="1"/>
          </p:cNvSpPr>
          <p:nvPr>
            <p:ph idx="1"/>
          </p:nvPr>
        </p:nvSpPr>
        <p:spPr>
          <a:xfrm>
            <a:off x="428625" y="4508500"/>
            <a:ext cx="8229600" cy="1296988"/>
          </a:xfrm>
        </p:spPr>
        <p:txBody>
          <a:bodyPr/>
          <a:lstStyle/>
          <a:p>
            <a:pPr algn="r" eaLnBrk="1" hangingPunct="1">
              <a:buFont typeface="Wingdings" pitchFamily="2" charset="2"/>
              <a:buNone/>
            </a:pPr>
            <a:r>
              <a:rPr lang="ja-JP" altLang="en-US" sz="2800" dirty="0" smtClean="0">
                <a:latin typeface="HGP創英角ﾎﾟｯﾌﾟ体" pitchFamily="50" charset="-128"/>
                <a:ea typeface="HGP創英角ﾎﾟｯﾌﾟ体" pitchFamily="50" charset="-128"/>
              </a:rPr>
              <a:t>東山保健センター　健康づくり推進課</a:t>
            </a:r>
            <a:endParaRPr lang="en-US" altLang="ja-JP" sz="2800" dirty="0" smtClean="0">
              <a:latin typeface="HGP創英角ﾎﾟｯﾌﾟ体" pitchFamily="50" charset="-128"/>
              <a:ea typeface="HGP創英角ﾎﾟｯﾌﾟ体" pitchFamily="50" charset="-128"/>
            </a:endParaRPr>
          </a:p>
          <a:p>
            <a:pPr algn="r" eaLnBrk="1" hangingPunct="1">
              <a:buFont typeface="Wingdings" pitchFamily="2" charset="2"/>
              <a:buNone/>
            </a:pPr>
            <a:r>
              <a:rPr lang="ja-JP" altLang="en-US" sz="2800" dirty="0" smtClean="0">
                <a:latin typeface="HGP創英角ﾎﾟｯﾌﾟ体" pitchFamily="50" charset="-128"/>
                <a:ea typeface="HGP創英角ﾎﾟｯﾌﾟ体" pitchFamily="50" charset="-128"/>
              </a:rPr>
              <a:t>　　　　　　　</a:t>
            </a:r>
            <a:endParaRPr lang="en-US" altLang="ja-JP" sz="2800" dirty="0" smtClean="0">
              <a:latin typeface="HGP創英角ﾎﾟｯﾌﾟ体" pitchFamily="50" charset="-128"/>
              <a:ea typeface="HGP創英角ﾎﾟｯﾌﾟ体" pitchFamily="50" charset="-128"/>
            </a:endParaRPr>
          </a:p>
        </p:txBody>
      </p:sp>
      <p:sp>
        <p:nvSpPr>
          <p:cNvPr id="5" name="スライド番号プレースホルダ 4"/>
          <p:cNvSpPr>
            <a:spLocks noGrp="1"/>
          </p:cNvSpPr>
          <p:nvPr>
            <p:ph type="sldNum" sz="quarter" idx="12"/>
          </p:nvPr>
        </p:nvSpPr>
        <p:spPr/>
        <p:txBody>
          <a:bodyPr/>
          <a:lstStyle/>
          <a:p>
            <a:pPr>
              <a:defRPr/>
            </a:pPr>
            <a:fld id="{765D46F1-F0F2-4D6A-9581-58D0D451C394}" type="slidenum">
              <a:rPr lang="ja-JP" altLang="en-US"/>
              <a:pPr>
                <a:defRPr/>
              </a:pPr>
              <a:t>1</a:t>
            </a:fld>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①栄養・食生活</a:t>
            </a:r>
            <a:r>
              <a:rPr lang="ja-JP" altLang="en-US" sz="3200" dirty="0" smtClean="0"/>
              <a:t>（実施事業）</a:t>
            </a:r>
            <a:endParaRPr lang="ja-JP" altLang="en-US" sz="3200" dirty="0"/>
          </a:p>
        </p:txBody>
      </p:sp>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4D2C33D2-F4CC-4BBB-89FA-EB1C3AD44409}" type="slidenum">
              <a:rPr lang="ja-JP" altLang="en-US"/>
              <a:pPr>
                <a:defRPr/>
              </a:pPr>
              <a:t>10</a:t>
            </a:fld>
            <a:endParaRPr lang="ja-JP" altLang="en-US" dirty="0"/>
          </a:p>
        </p:txBody>
      </p:sp>
      <p:sp>
        <p:nvSpPr>
          <p:cNvPr id="7" name="コンテンツ プレースホルダ 6"/>
          <p:cNvSpPr>
            <a:spLocks noGrp="1"/>
          </p:cNvSpPr>
          <p:nvPr>
            <p:ph idx="1"/>
          </p:nvPr>
        </p:nvSpPr>
        <p:spPr>
          <a:xfrm>
            <a:off x="899591" y="1700808"/>
            <a:ext cx="7758633" cy="4601567"/>
          </a:xfrm>
        </p:spPr>
        <p:txBody>
          <a:bodyPr/>
          <a:lstStyle/>
          <a:p>
            <a:pPr eaLnBrk="1" hangingPunct="1">
              <a:defRPr/>
            </a:pPr>
            <a:r>
              <a:rPr lang="ja-JP" altLang="en-US" dirty="0" smtClean="0">
                <a:solidFill>
                  <a:schemeClr val="tx1">
                    <a:lumMod val="75000"/>
                    <a:lumOff val="25000"/>
                  </a:schemeClr>
                </a:solidFill>
                <a:latin typeface="+mj-ea"/>
                <a:ea typeface="+mj-ea"/>
              </a:rPr>
              <a:t>食育セミナー</a:t>
            </a:r>
            <a:endParaRPr lang="en-US" altLang="ja-JP" dirty="0" smtClean="0">
              <a:solidFill>
                <a:schemeClr val="tx1">
                  <a:lumMod val="75000"/>
                  <a:lumOff val="25000"/>
                </a:schemeClr>
              </a:solidFill>
              <a:latin typeface="+mj-ea"/>
              <a:ea typeface="+mj-ea"/>
            </a:endParaRPr>
          </a:p>
          <a:p>
            <a:pPr eaLnBrk="1" hangingPunct="1">
              <a:defRPr/>
            </a:pPr>
            <a:r>
              <a:rPr lang="ja-JP" altLang="en-US" dirty="0" smtClean="0">
                <a:solidFill>
                  <a:schemeClr val="tx1">
                    <a:lumMod val="75000"/>
                    <a:lumOff val="25000"/>
                  </a:schemeClr>
                </a:solidFill>
                <a:latin typeface="+mj-ea"/>
                <a:ea typeface="+mj-ea"/>
              </a:rPr>
              <a:t>乳幼児健康相談・成人健康相談</a:t>
            </a:r>
            <a:endParaRPr lang="en-US" altLang="ja-JP" dirty="0" smtClean="0">
              <a:solidFill>
                <a:schemeClr val="tx1">
                  <a:lumMod val="75000"/>
                  <a:lumOff val="25000"/>
                </a:schemeClr>
              </a:solidFill>
              <a:latin typeface="+mj-ea"/>
              <a:ea typeface="+mj-ea"/>
            </a:endParaRPr>
          </a:p>
          <a:p>
            <a:pPr eaLnBrk="1" hangingPunct="1">
              <a:defRPr/>
            </a:pPr>
            <a:r>
              <a:rPr lang="ja-JP" altLang="en-US" dirty="0" smtClean="0">
                <a:solidFill>
                  <a:schemeClr val="tx1">
                    <a:lumMod val="75000"/>
                    <a:lumOff val="25000"/>
                  </a:schemeClr>
                </a:solidFill>
                <a:latin typeface="+mj-ea"/>
                <a:ea typeface="+mj-ea"/>
              </a:rPr>
              <a:t>ふれあいファミリー食セミナーなど</a:t>
            </a:r>
            <a:endParaRPr lang="en-US" altLang="ja-JP" dirty="0" smtClean="0">
              <a:solidFill>
                <a:schemeClr val="tx1">
                  <a:lumMod val="75000"/>
                  <a:lumOff val="25000"/>
                </a:schemeClr>
              </a:solidFill>
              <a:latin typeface="+mj-ea"/>
              <a:ea typeface="+mj-ea"/>
            </a:endParaRPr>
          </a:p>
          <a:p>
            <a:pPr eaLnBrk="1" hangingPunct="1">
              <a:buFont typeface="Wingdings" pitchFamily="2" charset="2"/>
              <a:buNone/>
              <a:defRPr/>
            </a:pPr>
            <a:r>
              <a:rPr lang="ja-JP" altLang="en-US" dirty="0" smtClean="0">
                <a:solidFill>
                  <a:schemeClr val="tx1">
                    <a:lumMod val="75000"/>
                    <a:lumOff val="25000"/>
                  </a:schemeClr>
                </a:solidFill>
                <a:latin typeface="+mj-ea"/>
                <a:ea typeface="+mj-ea"/>
              </a:rPr>
              <a:t>　　・ぷれママ・パパコース</a:t>
            </a:r>
            <a:endParaRPr lang="en-US" altLang="ja-JP" dirty="0" smtClean="0">
              <a:solidFill>
                <a:schemeClr val="tx1">
                  <a:lumMod val="75000"/>
                  <a:lumOff val="25000"/>
                </a:schemeClr>
              </a:solidFill>
              <a:latin typeface="+mj-ea"/>
              <a:ea typeface="+mj-ea"/>
            </a:endParaRPr>
          </a:p>
          <a:p>
            <a:pPr eaLnBrk="1" hangingPunct="1">
              <a:buFont typeface="Wingdings" pitchFamily="2" charset="2"/>
              <a:buNone/>
              <a:defRPr/>
            </a:pPr>
            <a:r>
              <a:rPr lang="ja-JP" altLang="en-US" dirty="0" smtClean="0">
                <a:solidFill>
                  <a:schemeClr val="tx1">
                    <a:lumMod val="75000"/>
                    <a:lumOff val="25000"/>
                  </a:schemeClr>
                </a:solidFill>
                <a:latin typeface="+mj-ea"/>
                <a:ea typeface="+mj-ea"/>
              </a:rPr>
              <a:t>　　・すくすくコース</a:t>
            </a:r>
            <a:endParaRPr lang="en-US" altLang="ja-JP" dirty="0" smtClean="0">
              <a:solidFill>
                <a:schemeClr val="tx1">
                  <a:lumMod val="75000"/>
                  <a:lumOff val="25000"/>
                </a:schemeClr>
              </a:solidFill>
              <a:latin typeface="+mj-ea"/>
              <a:ea typeface="+mj-ea"/>
            </a:endParaRPr>
          </a:p>
          <a:p>
            <a:pPr eaLnBrk="1" hangingPunct="1">
              <a:buFont typeface="Wingdings" pitchFamily="2" charset="2"/>
              <a:buNone/>
              <a:defRPr/>
            </a:pPr>
            <a:r>
              <a:rPr lang="ja-JP" altLang="en-US" dirty="0" smtClean="0">
                <a:solidFill>
                  <a:schemeClr val="tx1">
                    <a:lumMod val="75000"/>
                    <a:lumOff val="25000"/>
                  </a:schemeClr>
                </a:solidFill>
                <a:latin typeface="+mj-ea"/>
                <a:ea typeface="+mj-ea"/>
              </a:rPr>
              <a:t>　　・わんぱくコース</a:t>
            </a:r>
            <a:endParaRPr lang="en-US" altLang="ja-JP" dirty="0" smtClean="0">
              <a:solidFill>
                <a:schemeClr val="tx1">
                  <a:lumMod val="75000"/>
                  <a:lumOff val="25000"/>
                </a:schemeClr>
              </a:solidFill>
              <a:latin typeface="+mj-ea"/>
              <a:ea typeface="+mj-ea"/>
            </a:endParaRPr>
          </a:p>
          <a:p>
            <a:pPr eaLnBrk="1" hangingPunct="1">
              <a:buFont typeface="Wingdings" pitchFamily="2" charset="2"/>
              <a:buNone/>
              <a:defRPr/>
            </a:pPr>
            <a:endParaRPr lang="ja-JP" altLang="en-US" dirty="0"/>
          </a:p>
        </p:txBody>
      </p:sp>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11</a:t>
            </a:fld>
            <a:endParaRPr lang="ja-JP" altLang="en-US" dirty="0"/>
          </a:p>
        </p:txBody>
      </p:sp>
      <p:sp>
        <p:nvSpPr>
          <p:cNvPr id="3" name="コンテンツ プレースホルダー 2"/>
          <p:cNvSpPr>
            <a:spLocks noGrp="1"/>
          </p:cNvSpPr>
          <p:nvPr>
            <p:ph idx="4294967295"/>
          </p:nvPr>
        </p:nvSpPr>
        <p:spPr>
          <a:xfrm>
            <a:off x="0" y="1614488"/>
            <a:ext cx="8229600" cy="4687887"/>
          </a:xfrm>
        </p:spPr>
        <p:txBody>
          <a:bodyPr/>
          <a:lstStyle/>
          <a:p>
            <a:pPr marL="0" indent="0">
              <a:buNone/>
            </a:pPr>
            <a:r>
              <a:rPr kumimoji="1" lang="ja-JP" altLang="en-US" dirty="0" smtClean="0"/>
              <a:t>　　　　　　　　　</a:t>
            </a:r>
            <a:r>
              <a:rPr kumimoji="1" lang="ja-JP" altLang="en-US" dirty="0"/>
              <a:t>　</a:t>
            </a:r>
          </a:p>
        </p:txBody>
      </p:sp>
      <p:pic>
        <p:nvPicPr>
          <p:cNvPr id="2050" name="図 5" descr="C:\Users\tabba226\Desktop\写真\DSC00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89" y="1238075"/>
            <a:ext cx="4294851" cy="321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7" descr="C:\Users\tabba226\Desktop\写真\DSC00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77509"/>
            <a:ext cx="4164707" cy="312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1979712" y="260649"/>
            <a:ext cx="4916684"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食育セミナー</a:t>
            </a:r>
            <a:endParaRPr kumimoji="1"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円形吹き出し 3"/>
          <p:cNvSpPr/>
          <p:nvPr/>
        </p:nvSpPr>
        <p:spPr>
          <a:xfrm>
            <a:off x="5119624" y="1988840"/>
            <a:ext cx="3553545" cy="1047510"/>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食育指導員さん大活躍</a:t>
            </a:r>
          </a:p>
        </p:txBody>
      </p:sp>
    </p:spTree>
    <p:extLst>
      <p:ext uri="{BB962C8B-B14F-4D97-AF65-F5344CB8AC3E}">
        <p14:creationId xmlns:p14="http://schemas.microsoft.com/office/powerpoint/2010/main" val="2931744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②身体活動・運動</a:t>
            </a:r>
            <a:r>
              <a:rPr lang="ja-JP" altLang="en-US" sz="3200" dirty="0" smtClean="0"/>
              <a:t>（数値目標）</a:t>
            </a:r>
            <a:endParaRPr lang="ja-JP" altLang="en-US" sz="3200" dirty="0"/>
          </a:p>
        </p:txBody>
      </p:sp>
      <p:graphicFrame>
        <p:nvGraphicFramePr>
          <p:cNvPr id="6" name="コンテンツ プレースホルダ 5"/>
          <p:cNvGraphicFramePr>
            <a:graphicFrameLocks noGrp="1"/>
          </p:cNvGraphicFramePr>
          <p:nvPr>
            <p:ph idx="1"/>
          </p:nvPr>
        </p:nvGraphicFramePr>
        <p:xfrm>
          <a:off x="428625" y="1614488"/>
          <a:ext cx="8229600" cy="3967480"/>
        </p:xfrm>
        <a:graphic>
          <a:graphicData uri="http://schemas.openxmlformats.org/drawingml/2006/table">
            <a:tbl>
              <a:tblPr firstRow="1" bandRow="1">
                <a:tableStyleId>{775DCB02-9BB8-47FD-8907-85C794F793BA}</a:tableStyleId>
              </a:tblPr>
              <a:tblGrid>
                <a:gridCol w="2743200"/>
                <a:gridCol w="2743200"/>
                <a:gridCol w="2743200"/>
              </a:tblGrid>
              <a:tr h="370840">
                <a:tc>
                  <a:txBody>
                    <a:bodyPr/>
                    <a:lstStyle/>
                    <a:p>
                      <a:endParaRPr kumimoji="1" lang="ja-JP" altLang="en-US" dirty="0"/>
                    </a:p>
                  </a:txBody>
                  <a:tcPr/>
                </a:tc>
                <a:tc>
                  <a:txBody>
                    <a:bodyPr/>
                    <a:lstStyle/>
                    <a:p>
                      <a:r>
                        <a:rPr kumimoji="1" lang="ja-JP" altLang="en-US" dirty="0" smtClean="0"/>
                        <a:t>現状値（平成２３年度）</a:t>
                      </a:r>
                      <a:endParaRPr kumimoji="1" lang="ja-JP" altLang="en-US" dirty="0"/>
                    </a:p>
                  </a:txBody>
                  <a:tcPr/>
                </a:tc>
                <a:tc>
                  <a:txBody>
                    <a:bodyPr/>
                    <a:lstStyle/>
                    <a:p>
                      <a:r>
                        <a:rPr kumimoji="1" lang="ja-JP" altLang="en-US" dirty="0" smtClean="0"/>
                        <a:t>目標値（平成２９年度）</a:t>
                      </a:r>
                      <a:endParaRPr kumimoji="1" lang="ja-JP" altLang="en-US" dirty="0"/>
                    </a:p>
                  </a:txBody>
                  <a:tcPr/>
                </a:tc>
              </a:tr>
              <a:tr h="370840">
                <a:tc>
                  <a:txBody>
                    <a:bodyPr/>
                    <a:lstStyle/>
                    <a:p>
                      <a:r>
                        <a:rPr kumimoji="1" lang="ja-JP" altLang="en-US" dirty="0" smtClean="0">
                          <a:latin typeface="+mj-ea"/>
                          <a:ea typeface="+mj-ea"/>
                        </a:rPr>
                        <a:t>運動習慣者（３０分・週２回の運動を１年間継続している者）の割合の増加</a:t>
                      </a:r>
                      <a:endParaRPr kumimoji="1" lang="ja-JP" altLang="en-US" dirty="0">
                        <a:latin typeface="+mj-ea"/>
                        <a:ea typeface="+mj-ea"/>
                      </a:endParaRPr>
                    </a:p>
                  </a:txBody>
                  <a:tcPr/>
                </a:tc>
                <a:tc>
                  <a:txBody>
                    <a:bodyPr/>
                    <a:lstStyle/>
                    <a:p>
                      <a:pPr algn="l"/>
                      <a:r>
                        <a:rPr kumimoji="1" lang="ja-JP" altLang="en-US" sz="1600" dirty="0" smtClean="0">
                          <a:latin typeface="+mj-ea"/>
                          <a:ea typeface="+mj-ea"/>
                        </a:rPr>
                        <a:t>４０～６４歳</a:t>
                      </a:r>
                      <a:endParaRPr kumimoji="1" lang="en-US" altLang="ja-JP" sz="1600" dirty="0" smtClean="0">
                        <a:latin typeface="+mj-ea"/>
                        <a:ea typeface="+mj-ea"/>
                      </a:endParaRPr>
                    </a:p>
                    <a:p>
                      <a:pPr algn="l"/>
                      <a:r>
                        <a:rPr kumimoji="1" lang="ja-JP" altLang="en-US" sz="1600" dirty="0" smtClean="0">
                          <a:latin typeface="+mj-ea"/>
                          <a:ea typeface="+mj-ea"/>
                        </a:rPr>
                        <a:t>男性：３６．７％</a:t>
                      </a:r>
                      <a:endParaRPr kumimoji="1" lang="en-US" altLang="ja-JP" sz="1600" dirty="0" smtClean="0">
                        <a:latin typeface="+mj-ea"/>
                        <a:ea typeface="+mj-ea"/>
                      </a:endParaRPr>
                    </a:p>
                    <a:p>
                      <a:pPr algn="l"/>
                      <a:r>
                        <a:rPr kumimoji="1" lang="ja-JP" altLang="en-US" sz="1600" dirty="0" smtClean="0">
                          <a:latin typeface="+mj-ea"/>
                          <a:ea typeface="+mj-ea"/>
                        </a:rPr>
                        <a:t>女性：３０．４％</a:t>
                      </a:r>
                      <a:endParaRPr kumimoji="1" lang="en-US" altLang="ja-JP" sz="1600" dirty="0" smtClean="0">
                        <a:latin typeface="+mj-ea"/>
                        <a:ea typeface="+mj-ea"/>
                      </a:endParaRPr>
                    </a:p>
                    <a:p>
                      <a:pPr algn="l"/>
                      <a:r>
                        <a:rPr kumimoji="1" lang="ja-JP" altLang="en-US" sz="1600" dirty="0" smtClean="0">
                          <a:latin typeface="+mj-ea"/>
                          <a:ea typeface="+mj-ea"/>
                        </a:rPr>
                        <a:t>６５歳以上</a:t>
                      </a:r>
                      <a:endParaRPr kumimoji="1" lang="en-US" altLang="ja-JP" sz="1600" dirty="0" smtClean="0">
                        <a:latin typeface="+mj-ea"/>
                        <a:ea typeface="+mj-ea"/>
                      </a:endParaRPr>
                    </a:p>
                    <a:p>
                      <a:pPr algn="l"/>
                      <a:r>
                        <a:rPr kumimoji="1" lang="ja-JP" altLang="en-US" sz="1600" dirty="0" smtClean="0">
                          <a:latin typeface="+mj-ea"/>
                          <a:ea typeface="+mj-ea"/>
                        </a:rPr>
                        <a:t>男性：５２．１％</a:t>
                      </a:r>
                      <a:endParaRPr kumimoji="1" lang="en-US" altLang="ja-JP" sz="1600" dirty="0" smtClean="0">
                        <a:latin typeface="+mj-ea"/>
                        <a:ea typeface="+mj-ea"/>
                      </a:endParaRPr>
                    </a:p>
                    <a:p>
                      <a:pPr algn="l"/>
                      <a:r>
                        <a:rPr kumimoji="1" lang="ja-JP" altLang="en-US" sz="1600" dirty="0" smtClean="0">
                          <a:latin typeface="+mj-ea"/>
                          <a:ea typeface="+mj-ea"/>
                        </a:rPr>
                        <a:t>女性：４１．５％</a:t>
                      </a:r>
                      <a:endParaRPr kumimoji="1" lang="en-US" altLang="ja-JP" sz="1600" dirty="0" smtClean="0">
                        <a:latin typeface="+mj-ea"/>
                        <a:ea typeface="+mj-ea"/>
                      </a:endParaRPr>
                    </a:p>
                    <a:p>
                      <a:pPr algn="l"/>
                      <a:endParaRPr kumimoji="1" lang="ja-JP" altLang="en-US" sz="1600" dirty="0">
                        <a:latin typeface="+mj-ea"/>
                        <a:ea typeface="+mj-ea"/>
                      </a:endParaRPr>
                    </a:p>
                  </a:txBody>
                  <a:tcPr/>
                </a:tc>
                <a:tc>
                  <a:txBody>
                    <a:bodyPr/>
                    <a:lstStyle/>
                    <a:p>
                      <a:pPr algn="l"/>
                      <a:r>
                        <a:rPr kumimoji="1" lang="ja-JP" altLang="en-US" sz="1600" dirty="0" smtClean="0">
                          <a:solidFill>
                            <a:schemeClr val="dk1"/>
                          </a:solidFill>
                          <a:latin typeface="+mj-ea"/>
                          <a:ea typeface="+mj-ea"/>
                          <a:cs typeface="+mn-cs"/>
                        </a:rPr>
                        <a:t>４０～６４歳</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男性：４２％</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女性：３６％</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６５歳以上</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男性：５８％</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女性：４７％</a:t>
                      </a:r>
                      <a:endParaRPr kumimoji="1" lang="en-US" altLang="ja-JP" sz="1600" dirty="0" smtClean="0">
                        <a:solidFill>
                          <a:schemeClr val="dk1"/>
                        </a:solidFill>
                        <a:latin typeface="+mj-ea"/>
                        <a:ea typeface="+mj-ea"/>
                        <a:cs typeface="+mn-cs"/>
                      </a:endParaRPr>
                    </a:p>
                  </a:txBody>
                  <a:tcPr/>
                </a:tc>
              </a:tr>
              <a:tr h="370840">
                <a:tc>
                  <a:txBody>
                    <a:bodyPr/>
                    <a:lstStyle/>
                    <a:p>
                      <a:r>
                        <a:rPr kumimoji="1" lang="ja-JP" altLang="en-US" dirty="0" smtClean="0">
                          <a:latin typeface="+mj-ea"/>
                          <a:ea typeface="+mj-ea"/>
                        </a:rPr>
                        <a:t>日常生活において歩行又は同等の身体活動を１日１時間以上実施している者）の割合</a:t>
                      </a:r>
                      <a:endParaRPr kumimoji="1" lang="ja-JP" altLang="en-US" dirty="0">
                        <a:latin typeface="+mj-ea"/>
                        <a:ea typeface="+mj-ea"/>
                      </a:endParaRPr>
                    </a:p>
                  </a:txBody>
                  <a:tcPr/>
                </a:tc>
                <a:tc>
                  <a:txBody>
                    <a:bodyPr/>
                    <a:lstStyle/>
                    <a:p>
                      <a:pPr algn="l"/>
                      <a:r>
                        <a:rPr kumimoji="1" lang="ja-JP" altLang="en-US" sz="1600" dirty="0" smtClean="0">
                          <a:solidFill>
                            <a:schemeClr val="dk1"/>
                          </a:solidFill>
                          <a:latin typeface="+mj-ea"/>
                          <a:ea typeface="+mj-ea"/>
                          <a:cs typeface="+mn-cs"/>
                        </a:rPr>
                        <a:t>４０～６４歳</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男性：４３．０％</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女性：４３．２％</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６５歳以上</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男性：５７．６％</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女性：５４．６％</a:t>
                      </a:r>
                      <a:endParaRPr kumimoji="1" lang="en-US" altLang="ja-JP" sz="1600" dirty="0" smtClean="0">
                        <a:solidFill>
                          <a:schemeClr val="dk1"/>
                        </a:solidFill>
                        <a:latin typeface="+mj-ea"/>
                        <a:ea typeface="+mj-ea"/>
                        <a:cs typeface="+mn-cs"/>
                      </a:endParaRPr>
                    </a:p>
                    <a:p>
                      <a:pPr algn="l"/>
                      <a:endParaRPr kumimoji="1" lang="ja-JP" altLang="en-US" sz="1600" dirty="0" smtClean="0">
                        <a:solidFill>
                          <a:schemeClr val="dk1"/>
                        </a:solidFill>
                        <a:latin typeface="+mj-ea"/>
                        <a:ea typeface="+mj-ea"/>
                        <a:cs typeface="+mn-cs"/>
                      </a:endParaRPr>
                    </a:p>
                  </a:txBody>
                  <a:tcPr/>
                </a:tc>
                <a:tc>
                  <a:txBody>
                    <a:bodyPr/>
                    <a:lstStyle/>
                    <a:p>
                      <a:pPr algn="l"/>
                      <a:r>
                        <a:rPr kumimoji="1" lang="ja-JP" altLang="en-US" sz="1600" dirty="0" smtClean="0">
                          <a:solidFill>
                            <a:schemeClr val="dk1"/>
                          </a:solidFill>
                          <a:latin typeface="+mj-ea"/>
                          <a:ea typeface="+mj-ea"/>
                          <a:cs typeface="+mn-cs"/>
                        </a:rPr>
                        <a:t>４０～６４歳</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男性：４８％</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女性：４９％</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６５歳以上</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男性：６３％</a:t>
                      </a:r>
                      <a:endParaRPr kumimoji="1" lang="en-US" altLang="ja-JP" sz="1600" dirty="0" smtClean="0">
                        <a:solidFill>
                          <a:schemeClr val="dk1"/>
                        </a:solidFill>
                        <a:latin typeface="+mj-ea"/>
                        <a:ea typeface="+mj-ea"/>
                        <a:cs typeface="+mn-cs"/>
                      </a:endParaRPr>
                    </a:p>
                    <a:p>
                      <a:pPr algn="l"/>
                      <a:r>
                        <a:rPr kumimoji="1" lang="ja-JP" altLang="en-US" sz="1600" dirty="0" smtClean="0">
                          <a:solidFill>
                            <a:schemeClr val="dk1"/>
                          </a:solidFill>
                          <a:latin typeface="+mj-ea"/>
                          <a:ea typeface="+mj-ea"/>
                          <a:cs typeface="+mn-cs"/>
                        </a:rPr>
                        <a:t>女性：６０％</a:t>
                      </a:r>
                      <a:endParaRPr kumimoji="1" lang="en-US" altLang="ja-JP" sz="1600" dirty="0" smtClean="0">
                        <a:solidFill>
                          <a:schemeClr val="dk1"/>
                        </a:solidFill>
                        <a:latin typeface="+mj-ea"/>
                        <a:ea typeface="+mj-ea"/>
                        <a:cs typeface="+mn-cs"/>
                      </a:endParaRPr>
                    </a:p>
                  </a:txBody>
                  <a:tcPr/>
                </a:tc>
              </a:tr>
            </a:tbl>
          </a:graphicData>
        </a:graphic>
      </p:graphicFrame>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FDB3C2BD-7A79-4C08-B126-0840AF091941}" type="slidenum">
              <a:rPr lang="ja-JP" altLang="en-US"/>
              <a:pPr>
                <a:defRPr/>
              </a:pPr>
              <a:t>12</a:t>
            </a:fld>
            <a:endParaRPr lang="ja-JP" altLang="en-US" dirty="0"/>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②身体活動・運動</a:t>
            </a:r>
            <a:r>
              <a:rPr lang="ja-JP" altLang="en-US" sz="3200" dirty="0" smtClean="0"/>
              <a:t>（実施事業）</a:t>
            </a:r>
            <a:endParaRPr lang="ja-JP" altLang="en-US" sz="3200" dirty="0"/>
          </a:p>
        </p:txBody>
      </p:sp>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02F99616-6107-478E-8E07-4651388649F5}" type="slidenum">
              <a:rPr lang="ja-JP" altLang="en-US"/>
              <a:pPr>
                <a:defRPr/>
              </a:pPr>
              <a:t>13</a:t>
            </a:fld>
            <a:endParaRPr lang="ja-JP" altLang="en-US" dirty="0"/>
          </a:p>
        </p:txBody>
      </p:sp>
      <p:sp>
        <p:nvSpPr>
          <p:cNvPr id="7" name="コンテンツ プレースホルダ 6"/>
          <p:cNvSpPr>
            <a:spLocks noGrp="1"/>
          </p:cNvSpPr>
          <p:nvPr>
            <p:ph idx="1"/>
          </p:nvPr>
        </p:nvSpPr>
        <p:spPr>
          <a:xfrm>
            <a:off x="428625" y="1614488"/>
            <a:ext cx="8229600" cy="4687887"/>
          </a:xfrm>
        </p:spPr>
        <p:txBody>
          <a:bodyPr/>
          <a:lstStyle/>
          <a:p>
            <a:pPr eaLnBrk="1" hangingPunct="1">
              <a:defRPr/>
            </a:pPr>
            <a:r>
              <a:rPr lang="ja-JP" altLang="en-US" dirty="0" smtClean="0">
                <a:solidFill>
                  <a:schemeClr val="tx1">
                    <a:lumMod val="75000"/>
                    <a:lumOff val="25000"/>
                  </a:schemeClr>
                </a:solidFill>
              </a:rPr>
              <a:t>健康教室</a:t>
            </a:r>
            <a:endParaRPr lang="en-US" altLang="ja-JP" dirty="0" smtClean="0">
              <a:solidFill>
                <a:schemeClr val="tx1">
                  <a:lumMod val="75000"/>
                  <a:lumOff val="25000"/>
                </a:schemeClr>
              </a:solidFill>
            </a:endParaRPr>
          </a:p>
          <a:p>
            <a:pPr eaLnBrk="1" hangingPunct="1">
              <a:defRPr/>
            </a:pPr>
            <a:r>
              <a:rPr lang="ja-JP" altLang="en-US" dirty="0" smtClean="0">
                <a:solidFill>
                  <a:schemeClr val="tx1">
                    <a:lumMod val="75000"/>
                    <a:lumOff val="25000"/>
                  </a:schemeClr>
                </a:solidFill>
              </a:rPr>
              <a:t>健康づくり出前教室</a:t>
            </a:r>
            <a:endParaRPr lang="en-US" altLang="ja-JP" dirty="0" smtClean="0">
              <a:solidFill>
                <a:schemeClr val="tx1">
                  <a:lumMod val="75000"/>
                  <a:lumOff val="25000"/>
                </a:schemeClr>
              </a:solidFill>
            </a:endParaRPr>
          </a:p>
          <a:p>
            <a:pPr eaLnBrk="1" hangingPunct="1">
              <a:defRPr/>
            </a:pPr>
            <a:r>
              <a:rPr lang="ja-JP" altLang="en-US" dirty="0" smtClean="0">
                <a:solidFill>
                  <a:schemeClr val="tx1">
                    <a:lumMod val="75000"/>
                    <a:lumOff val="25000"/>
                  </a:schemeClr>
                </a:solidFill>
              </a:rPr>
              <a:t>健康づくりサポーター育成</a:t>
            </a:r>
            <a:endParaRPr lang="en-US" altLang="ja-JP" dirty="0" smtClean="0">
              <a:solidFill>
                <a:schemeClr val="tx1">
                  <a:lumMod val="75000"/>
                  <a:lumOff val="25000"/>
                </a:schemeClr>
              </a:solidFill>
            </a:endParaRPr>
          </a:p>
          <a:p>
            <a:pPr eaLnBrk="1" hangingPunct="1">
              <a:buFont typeface="Wingdings" pitchFamily="2" charset="2"/>
              <a:buNone/>
              <a:defRPr/>
            </a:pPr>
            <a:r>
              <a:rPr lang="ja-JP" altLang="en-US" dirty="0" smtClean="0">
                <a:solidFill>
                  <a:schemeClr val="tx1">
                    <a:lumMod val="75000"/>
                    <a:lumOff val="25000"/>
                  </a:schemeClr>
                </a:solidFill>
              </a:rPr>
              <a:t>　・サポーター養成講座を実施</a:t>
            </a:r>
            <a:endParaRPr lang="en-US" altLang="ja-JP" dirty="0" smtClean="0">
              <a:solidFill>
                <a:schemeClr val="tx1">
                  <a:lumMod val="75000"/>
                  <a:lumOff val="25000"/>
                </a:schemeClr>
              </a:solidFill>
            </a:endParaRPr>
          </a:p>
          <a:p>
            <a:pPr eaLnBrk="1" hangingPunct="1">
              <a:buFont typeface="Wingdings" pitchFamily="2" charset="2"/>
              <a:buNone/>
              <a:defRPr/>
            </a:pPr>
            <a:r>
              <a:rPr lang="ja-JP" altLang="en-US" dirty="0">
                <a:solidFill>
                  <a:schemeClr val="tx1">
                    <a:lumMod val="75000"/>
                    <a:lumOff val="25000"/>
                  </a:schemeClr>
                </a:solidFill>
              </a:rPr>
              <a:t>　</a:t>
            </a:r>
            <a:r>
              <a:rPr lang="ja-JP" altLang="en-US" dirty="0" smtClean="0">
                <a:solidFill>
                  <a:schemeClr val="tx1">
                    <a:lumMod val="75000"/>
                    <a:lumOff val="25000"/>
                  </a:schemeClr>
                </a:solidFill>
              </a:rPr>
              <a:t>・自主グループを育成</a:t>
            </a:r>
            <a:endParaRPr lang="en-US" altLang="ja-JP" dirty="0" smtClean="0">
              <a:solidFill>
                <a:schemeClr val="tx1">
                  <a:lumMod val="75000"/>
                  <a:lumOff val="25000"/>
                </a:schemeClr>
              </a:solidFill>
            </a:endParaRPr>
          </a:p>
          <a:p>
            <a:pPr eaLnBrk="1" hangingPunct="1">
              <a:buFont typeface="Wingdings" pitchFamily="2" charset="2"/>
              <a:buNone/>
              <a:defRPr/>
            </a:pPr>
            <a:r>
              <a:rPr lang="ja-JP" altLang="en-US" dirty="0" smtClean="0">
                <a:solidFill>
                  <a:schemeClr val="tx1">
                    <a:lumMod val="75000"/>
                    <a:lumOff val="25000"/>
                  </a:schemeClr>
                </a:solidFill>
              </a:rPr>
              <a:t>　</a:t>
            </a:r>
            <a:endParaRPr lang="ja-JP" altLang="en-US" dirty="0">
              <a:solidFill>
                <a:schemeClr val="tx1">
                  <a:lumMod val="75000"/>
                  <a:lumOff val="25000"/>
                </a:schemeClr>
              </a:solidFill>
            </a:endParaRP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88294"/>
            <a:ext cx="5184576" cy="3888432"/>
          </a:xfrm>
          <a:prstGeom prst="rect">
            <a:avLst/>
          </a:prstGeom>
        </p:spPr>
      </p:pic>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14</a:t>
            </a:fld>
            <a:endParaRPr lang="ja-JP" altLang="en-US" dirty="0"/>
          </a:p>
        </p:txBody>
      </p:sp>
      <p:sp>
        <p:nvSpPr>
          <p:cNvPr id="3" name="角丸四角形 2"/>
          <p:cNvSpPr/>
          <p:nvPr/>
        </p:nvSpPr>
        <p:spPr>
          <a:xfrm>
            <a:off x="2627784" y="332656"/>
            <a:ext cx="3667956"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健康づくり</a:t>
            </a:r>
            <a:r>
              <a:rPr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サポーターの活動</a:t>
            </a:r>
            <a:endPar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pic>
        <p:nvPicPr>
          <p:cNvPr id="6" name="Picture 2" descr="\\docserve\docserve\free_space(3330010000)\健康づくり推進課（成人保健医療）\健康教育\21年度健康教育\健ゼミ２２．２．２６\DSCN10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657" y="3937219"/>
            <a:ext cx="4004083" cy="247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7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15</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052736"/>
            <a:ext cx="6120680" cy="4590510"/>
          </a:xfrm>
          <a:prstGeom prst="rect">
            <a:avLst/>
          </a:prstGeom>
        </p:spPr>
      </p:pic>
      <p:sp>
        <p:nvSpPr>
          <p:cNvPr id="7" name="角丸四角形 6"/>
          <p:cNvSpPr/>
          <p:nvPr/>
        </p:nvSpPr>
        <p:spPr>
          <a:xfrm>
            <a:off x="755576" y="132258"/>
            <a:ext cx="4464496" cy="69508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ロコモティシブシンドローム予防教室</a:t>
            </a:r>
          </a:p>
        </p:txBody>
      </p:sp>
      <p:pic>
        <p:nvPicPr>
          <p:cNvPr id="1026" name="Picture 2" descr="\\docserve\docserve\free_space(3330010000)\健康づくり推進課（成人保健医療）\健康教育\25年度健康教育\出前教室\250807熱中症（老人福祉センター）\IMG_17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428" y="3645024"/>
            <a:ext cx="3923928" cy="2942946"/>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444208" y="2865513"/>
            <a:ext cx="2520280" cy="63549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rPr>
              <a:t>出前教室（熱中症予防</a:t>
            </a:r>
            <a:r>
              <a:rPr kumimoji="1" lang="ja-JP" altLang="en-US" sz="1600" dirty="0" smtClean="0">
                <a:solidFill>
                  <a:sysClr val="windowText" lastClr="000000"/>
                </a:solidFill>
              </a:rPr>
              <a:t>）</a:t>
            </a:r>
          </a:p>
        </p:txBody>
      </p:sp>
    </p:spTree>
    <p:extLst>
      <p:ext uri="{BB962C8B-B14F-4D97-AF65-F5344CB8AC3E}">
        <p14:creationId xmlns:p14="http://schemas.microsoft.com/office/powerpoint/2010/main" val="2682713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t>③休養・こころの健康（</a:t>
            </a:r>
            <a:r>
              <a:rPr lang="ja-JP" altLang="en-US" sz="3200" dirty="0" smtClean="0"/>
              <a:t>実施事業）</a:t>
            </a:r>
            <a:endParaRPr lang="ja-JP" altLang="en-US" sz="3200" dirty="0"/>
          </a:p>
        </p:txBody>
      </p:sp>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02F99616-6107-478E-8E07-4651388649F5}" type="slidenum">
              <a:rPr lang="ja-JP" altLang="en-US"/>
              <a:pPr>
                <a:defRPr/>
              </a:pPr>
              <a:t>16</a:t>
            </a:fld>
            <a:endParaRPr lang="ja-JP" altLang="en-US" dirty="0"/>
          </a:p>
        </p:txBody>
      </p:sp>
      <p:sp>
        <p:nvSpPr>
          <p:cNvPr id="7" name="コンテンツ プレースホルダ 6"/>
          <p:cNvSpPr>
            <a:spLocks noGrp="1"/>
          </p:cNvSpPr>
          <p:nvPr>
            <p:ph idx="1"/>
          </p:nvPr>
        </p:nvSpPr>
        <p:spPr>
          <a:xfrm>
            <a:off x="809303" y="2420888"/>
            <a:ext cx="8334697" cy="3953495"/>
          </a:xfrm>
        </p:spPr>
        <p:txBody>
          <a:bodyPr/>
          <a:lstStyle/>
          <a:p>
            <a:pPr eaLnBrk="1" hangingPunct="1">
              <a:defRPr/>
            </a:pPr>
            <a:r>
              <a:rPr lang="ja-JP" altLang="en-US" dirty="0" smtClean="0">
                <a:solidFill>
                  <a:schemeClr val="tx1">
                    <a:lumMod val="75000"/>
                    <a:lumOff val="25000"/>
                  </a:schemeClr>
                </a:solidFill>
              </a:rPr>
              <a:t>こころのふれあいネットワーク</a:t>
            </a:r>
            <a:endParaRPr lang="en-US" altLang="ja-JP" dirty="0" smtClean="0">
              <a:solidFill>
                <a:schemeClr val="tx1">
                  <a:lumMod val="75000"/>
                  <a:lumOff val="25000"/>
                </a:schemeClr>
              </a:solidFill>
            </a:endParaRPr>
          </a:p>
          <a:p>
            <a:pPr marL="0" indent="0" eaLnBrk="1" hangingPunct="1">
              <a:buNone/>
              <a:defRPr/>
            </a:pPr>
            <a:r>
              <a:rPr lang="ja-JP" altLang="en-US" dirty="0" smtClean="0">
                <a:solidFill>
                  <a:schemeClr val="tx1">
                    <a:lumMod val="75000"/>
                    <a:lumOff val="25000"/>
                  </a:schemeClr>
                </a:solidFill>
              </a:rPr>
              <a:t>　・こころのふれあい作品展（１１月）</a:t>
            </a:r>
            <a:endParaRPr lang="en-US" altLang="ja-JP" dirty="0" smtClean="0">
              <a:solidFill>
                <a:schemeClr val="tx1">
                  <a:lumMod val="75000"/>
                  <a:lumOff val="25000"/>
                </a:schemeClr>
              </a:solidFill>
            </a:endParaRPr>
          </a:p>
          <a:p>
            <a:pPr marL="0" indent="0" eaLnBrk="1" hangingPunct="1">
              <a:buNone/>
              <a:defRPr/>
            </a:pPr>
            <a:r>
              <a:rPr lang="ja-JP" altLang="en-US" dirty="0" smtClean="0">
                <a:solidFill>
                  <a:schemeClr val="tx1">
                    <a:lumMod val="75000"/>
                    <a:lumOff val="25000"/>
                  </a:schemeClr>
                </a:solidFill>
              </a:rPr>
              <a:t>　・講演会</a:t>
            </a:r>
            <a:endParaRPr lang="en-US" altLang="ja-JP" dirty="0" smtClean="0">
              <a:solidFill>
                <a:schemeClr val="tx1">
                  <a:lumMod val="75000"/>
                  <a:lumOff val="25000"/>
                </a:schemeClr>
              </a:solidFill>
            </a:endParaRPr>
          </a:p>
          <a:p>
            <a:pPr eaLnBrk="1" hangingPunct="1">
              <a:buFont typeface="Wingdings" pitchFamily="2" charset="2"/>
              <a:buNone/>
              <a:defRPr/>
            </a:pPr>
            <a:r>
              <a:rPr lang="ja-JP" altLang="en-US" dirty="0" smtClean="0">
                <a:solidFill>
                  <a:schemeClr val="tx1">
                    <a:lumMod val="75000"/>
                    <a:lumOff val="25000"/>
                  </a:schemeClr>
                </a:solidFill>
              </a:rPr>
              <a:t>　</a:t>
            </a:r>
            <a:endParaRPr lang="ja-JP" altLang="en-US" dirty="0">
              <a:solidFill>
                <a:schemeClr val="tx1">
                  <a:lumMod val="75000"/>
                  <a:lumOff val="25000"/>
                </a:schemeClr>
              </a:solidFill>
            </a:endParaRPr>
          </a:p>
        </p:txBody>
      </p:sp>
    </p:spTree>
    <p:extLst>
      <p:ext uri="{BB962C8B-B14F-4D97-AF65-F5344CB8AC3E}">
        <p14:creationId xmlns:p14="http://schemas.microsoft.com/office/powerpoint/2010/main" val="1643544419"/>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17</a:t>
            </a:fld>
            <a:endParaRPr lang="ja-JP" altLang="en-US" dirty="0"/>
          </a:p>
        </p:txBody>
      </p:sp>
      <p:pic>
        <p:nvPicPr>
          <p:cNvPr id="4099" name="Picture 3" descr="\\docserve\docserve\free_space(3330010000)\こころのネットワーク写真\こころのふれあい作品展１.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429000"/>
            <a:ext cx="3528393" cy="26452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ocserve\docserve\free_space(3330010000)\こころのネットワーク写真\地域学習会.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495804"/>
            <a:ext cx="5260307" cy="334173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2524759" y="260648"/>
            <a:ext cx="4193713"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こころのふれあいネットワーク</a:t>
            </a:r>
          </a:p>
        </p:txBody>
      </p:sp>
      <p:sp>
        <p:nvSpPr>
          <p:cNvPr id="2" name="角丸四角形 1"/>
          <p:cNvSpPr/>
          <p:nvPr/>
        </p:nvSpPr>
        <p:spPr>
          <a:xfrm>
            <a:off x="1691680" y="5009010"/>
            <a:ext cx="2016224" cy="457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ysClr val="windowText" lastClr="000000"/>
                  </a:solidFill>
                </a:ln>
                <a:solidFill>
                  <a:schemeClr val="tx1"/>
                </a:solidFill>
              </a:rPr>
              <a:t>講演会</a:t>
            </a:r>
          </a:p>
        </p:txBody>
      </p:sp>
      <p:sp>
        <p:nvSpPr>
          <p:cNvPr id="3" name="角丸四角形 2"/>
          <p:cNvSpPr/>
          <p:nvPr/>
        </p:nvSpPr>
        <p:spPr>
          <a:xfrm>
            <a:off x="6372200" y="6165304"/>
            <a:ext cx="1728192" cy="457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n>
                  <a:solidFill>
                    <a:sysClr val="windowText" lastClr="000000"/>
                  </a:solidFill>
                </a:ln>
                <a:solidFill>
                  <a:schemeClr val="tx1"/>
                </a:solidFill>
              </a:rPr>
              <a:t>作品展</a:t>
            </a:r>
          </a:p>
        </p:txBody>
      </p:sp>
    </p:spTree>
    <p:extLst>
      <p:ext uri="{BB962C8B-B14F-4D97-AF65-F5344CB8AC3E}">
        <p14:creationId xmlns:p14="http://schemas.microsoft.com/office/powerpoint/2010/main" val="1211075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④歯と口の健康</a:t>
            </a:r>
            <a:r>
              <a:rPr lang="ja-JP" altLang="en-US" sz="3200" dirty="0" smtClean="0"/>
              <a:t>（数値目標）</a:t>
            </a:r>
            <a:endParaRPr lang="ja-JP" altLang="en-US" sz="3200" dirty="0"/>
          </a:p>
        </p:txBody>
      </p:sp>
      <p:graphicFrame>
        <p:nvGraphicFramePr>
          <p:cNvPr id="6" name="コンテンツ プレースホルダ 5"/>
          <p:cNvGraphicFramePr>
            <a:graphicFrameLocks noGrp="1"/>
          </p:cNvGraphicFramePr>
          <p:nvPr>
            <p:ph idx="1"/>
          </p:nvPr>
        </p:nvGraphicFramePr>
        <p:xfrm>
          <a:off x="428625" y="1614488"/>
          <a:ext cx="8229600" cy="384556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endParaRPr kumimoji="1" lang="ja-JP" altLang="en-US" dirty="0"/>
                    </a:p>
                  </a:txBody>
                  <a:tcPr/>
                </a:tc>
                <a:tc>
                  <a:txBody>
                    <a:bodyPr/>
                    <a:lstStyle/>
                    <a:p>
                      <a:r>
                        <a:rPr kumimoji="1" lang="ja-JP" altLang="en-US" dirty="0" smtClean="0"/>
                        <a:t>現状値（平成１８年度）</a:t>
                      </a:r>
                      <a:endParaRPr kumimoji="1" lang="ja-JP" altLang="en-US" dirty="0"/>
                    </a:p>
                  </a:txBody>
                  <a:tcPr/>
                </a:tc>
                <a:tc>
                  <a:txBody>
                    <a:bodyPr/>
                    <a:lstStyle/>
                    <a:p>
                      <a:r>
                        <a:rPr kumimoji="1" lang="ja-JP" altLang="en-US" dirty="0" smtClean="0"/>
                        <a:t>目標値</a:t>
                      </a:r>
                      <a:endParaRPr kumimoji="1" lang="ja-JP" altLang="en-US" dirty="0"/>
                    </a:p>
                  </a:txBody>
                  <a:tcPr/>
                </a:tc>
              </a:tr>
              <a:tr h="370840">
                <a:tc>
                  <a:txBody>
                    <a:bodyPr/>
                    <a:lstStyle/>
                    <a:p>
                      <a:r>
                        <a:rPr kumimoji="1" lang="ja-JP" altLang="en-US" dirty="0" smtClean="0">
                          <a:latin typeface="+mj-ea"/>
                          <a:ea typeface="+mj-ea"/>
                        </a:rPr>
                        <a:t>３歳児におけるむし歯のある者の割合</a:t>
                      </a:r>
                      <a:endParaRPr kumimoji="1" lang="ja-JP" altLang="en-US" dirty="0">
                        <a:latin typeface="+mj-ea"/>
                        <a:ea typeface="+mj-ea"/>
                      </a:endParaRPr>
                    </a:p>
                  </a:txBody>
                  <a:tcPr/>
                </a:tc>
                <a:tc>
                  <a:txBody>
                    <a:bodyPr/>
                    <a:lstStyle/>
                    <a:p>
                      <a:pPr algn="l"/>
                      <a:endParaRPr kumimoji="1" lang="en-US" altLang="ja-JP" sz="1600" dirty="0" smtClean="0">
                        <a:latin typeface="+mj-ea"/>
                        <a:ea typeface="+mj-ea"/>
                      </a:endParaRPr>
                    </a:p>
                    <a:p>
                      <a:pPr algn="l"/>
                      <a:r>
                        <a:rPr kumimoji="1" lang="ja-JP" altLang="en-US" sz="1600" dirty="0" smtClean="0">
                          <a:latin typeface="+mj-ea"/>
                          <a:ea typeface="+mj-ea"/>
                        </a:rPr>
                        <a:t>２３．２％</a:t>
                      </a:r>
                      <a:endParaRPr kumimoji="1" lang="en-US" altLang="ja-JP" sz="1600" dirty="0" smtClean="0">
                        <a:latin typeface="+mj-ea"/>
                        <a:ea typeface="+mj-ea"/>
                      </a:endParaRPr>
                    </a:p>
                    <a:p>
                      <a:pPr algn="l"/>
                      <a:endParaRPr kumimoji="1" lang="en-US" altLang="ja-JP" sz="1600" dirty="0" smtClean="0">
                        <a:latin typeface="+mj-ea"/>
                        <a:ea typeface="+mj-ea"/>
                      </a:endParaRPr>
                    </a:p>
                  </a:txBody>
                  <a:tcPr/>
                </a:tc>
                <a:tc>
                  <a:txBody>
                    <a:bodyPr/>
                    <a:lstStyle/>
                    <a:p>
                      <a:pPr algn="l"/>
                      <a:endParaRPr kumimoji="1" lang="en-US" altLang="ja-JP" sz="1600" dirty="0" smtClean="0">
                        <a:latin typeface="+mj-ea"/>
                        <a:ea typeface="+mj-ea"/>
                      </a:endParaRPr>
                    </a:p>
                    <a:p>
                      <a:pPr algn="l"/>
                      <a:r>
                        <a:rPr kumimoji="1" lang="ja-JP" altLang="en-US" sz="1600" dirty="0" smtClean="0">
                          <a:latin typeface="+mj-ea"/>
                          <a:ea typeface="+mj-ea"/>
                        </a:rPr>
                        <a:t>２０％以下</a:t>
                      </a:r>
                      <a:endParaRPr kumimoji="1" lang="en-US" altLang="ja-JP" sz="1600" dirty="0" smtClean="0">
                        <a:latin typeface="+mj-ea"/>
                        <a:ea typeface="+mj-ea"/>
                      </a:endParaRPr>
                    </a:p>
                  </a:txBody>
                  <a:tcPr/>
                </a:tc>
              </a:tr>
              <a:tr h="370840">
                <a:tc>
                  <a:txBody>
                    <a:bodyPr/>
                    <a:lstStyle/>
                    <a:p>
                      <a:r>
                        <a:rPr kumimoji="1" lang="ja-JP" altLang="en-US" dirty="0" smtClean="0">
                          <a:latin typeface="+mj-ea"/>
                          <a:ea typeface="+mj-ea"/>
                        </a:rPr>
                        <a:t>６歳児におけるむし歯のある者の割合</a:t>
                      </a:r>
                      <a:endParaRPr kumimoji="1" lang="ja-JP" altLang="en-US" dirty="0">
                        <a:latin typeface="+mj-ea"/>
                        <a:ea typeface="+mj-ea"/>
                      </a:endParaRPr>
                    </a:p>
                  </a:txBody>
                  <a:tcPr/>
                </a:tc>
                <a:tc>
                  <a:txBody>
                    <a:bodyPr/>
                    <a:lstStyle/>
                    <a:p>
                      <a:pPr algn="l"/>
                      <a:endParaRPr lang="en-US" altLang="ja-JP" sz="1600" dirty="0" smtClean="0">
                        <a:latin typeface="+mj-ea"/>
                        <a:ea typeface="+mj-ea"/>
                      </a:endParaRPr>
                    </a:p>
                    <a:p>
                      <a:pPr algn="l"/>
                      <a:r>
                        <a:rPr lang="ja-JP" altLang="en-US" sz="1600" dirty="0" smtClean="0">
                          <a:latin typeface="+mj-ea"/>
                          <a:ea typeface="+mj-ea"/>
                        </a:rPr>
                        <a:t>５８．１％</a:t>
                      </a:r>
                      <a:endParaRPr lang="en-US" altLang="ja-JP" sz="1600" dirty="0" smtClean="0">
                        <a:latin typeface="+mj-ea"/>
                        <a:ea typeface="+mj-ea"/>
                      </a:endParaRPr>
                    </a:p>
                    <a:p>
                      <a:pPr algn="l"/>
                      <a:endParaRPr lang="ja-JP" altLang="en-US" sz="1600" dirty="0">
                        <a:latin typeface="+mj-ea"/>
                        <a:ea typeface="+mj-ea"/>
                      </a:endParaRPr>
                    </a:p>
                  </a:txBody>
                  <a:tcPr/>
                </a:tc>
                <a:tc>
                  <a:txBody>
                    <a:bodyPr/>
                    <a:lstStyle/>
                    <a:p>
                      <a:pPr algn="l"/>
                      <a:endParaRPr lang="en-US" altLang="ja-JP" sz="1600" dirty="0" smtClean="0">
                        <a:latin typeface="+mj-ea"/>
                        <a:ea typeface="+mj-ea"/>
                      </a:endParaRPr>
                    </a:p>
                    <a:p>
                      <a:pPr algn="l"/>
                      <a:r>
                        <a:rPr lang="ja-JP" altLang="en-US" sz="1600" dirty="0" smtClean="0">
                          <a:latin typeface="+mj-ea"/>
                          <a:ea typeface="+mj-ea"/>
                        </a:rPr>
                        <a:t>５０％以下</a:t>
                      </a:r>
                      <a:endParaRPr lang="ja-JP" altLang="en-US" sz="1600" dirty="0">
                        <a:latin typeface="+mj-ea"/>
                        <a:ea typeface="+mj-ea"/>
                      </a:endParaRPr>
                    </a:p>
                  </a:txBody>
                  <a:tcPr/>
                </a:tc>
              </a:tr>
              <a:tr h="370840">
                <a:tc>
                  <a:txBody>
                    <a:bodyPr/>
                    <a:lstStyle/>
                    <a:p>
                      <a:r>
                        <a:rPr kumimoji="1" lang="ja-JP" altLang="en-US" dirty="0" smtClean="0">
                          <a:latin typeface="+mj-ea"/>
                          <a:ea typeface="+mj-ea"/>
                        </a:rPr>
                        <a:t>６０歳代における２５本以上の自分の歯を有する者の割合</a:t>
                      </a:r>
                      <a:endParaRPr kumimoji="1" lang="ja-JP" altLang="en-US" dirty="0">
                        <a:latin typeface="+mj-ea"/>
                        <a:ea typeface="+mj-ea"/>
                      </a:endParaRPr>
                    </a:p>
                  </a:txBody>
                  <a:tcPr/>
                </a:tc>
                <a:tc>
                  <a:txBody>
                    <a:bodyPr/>
                    <a:lstStyle/>
                    <a:p>
                      <a:pPr algn="l"/>
                      <a:endParaRPr kumimoji="1" lang="en-US" altLang="ja-JP" sz="1600" dirty="0" smtClean="0">
                        <a:latin typeface="+mj-ea"/>
                        <a:ea typeface="+mj-ea"/>
                      </a:endParaRPr>
                    </a:p>
                    <a:p>
                      <a:pPr algn="l"/>
                      <a:r>
                        <a:rPr kumimoji="1" lang="ja-JP" altLang="en-US" sz="1600" dirty="0" smtClean="0">
                          <a:latin typeface="+mj-ea"/>
                          <a:ea typeface="+mj-ea"/>
                        </a:rPr>
                        <a:t>５２．５％</a:t>
                      </a:r>
                      <a:endParaRPr kumimoji="1" lang="ja-JP" altLang="en-US" sz="1600" dirty="0">
                        <a:latin typeface="+mj-ea"/>
                        <a:ea typeface="+mj-ea"/>
                      </a:endParaRPr>
                    </a:p>
                  </a:txBody>
                  <a:tcPr/>
                </a:tc>
                <a:tc>
                  <a:txBody>
                    <a:bodyPr/>
                    <a:lstStyle/>
                    <a:p>
                      <a:pPr algn="l"/>
                      <a:endParaRPr kumimoji="1" lang="en-US" altLang="ja-JP" sz="1600" dirty="0" smtClean="0">
                        <a:latin typeface="+mj-ea"/>
                        <a:ea typeface="+mj-ea"/>
                      </a:endParaRPr>
                    </a:p>
                    <a:p>
                      <a:pPr algn="l"/>
                      <a:r>
                        <a:rPr kumimoji="1" lang="ja-JP" altLang="en-US" sz="1600" dirty="0" smtClean="0">
                          <a:latin typeface="+mj-ea"/>
                          <a:ea typeface="+mj-ea"/>
                        </a:rPr>
                        <a:t>５５％以上</a:t>
                      </a:r>
                      <a:endParaRPr kumimoji="1" lang="ja-JP" altLang="en-US" sz="1600" dirty="0">
                        <a:latin typeface="+mj-ea"/>
                        <a:ea typeface="+mj-ea"/>
                      </a:endParaRPr>
                    </a:p>
                  </a:txBody>
                  <a:tcPr/>
                </a:tc>
              </a:tr>
              <a:tr h="370840">
                <a:tc>
                  <a:txBody>
                    <a:bodyPr/>
                    <a:lstStyle/>
                    <a:p>
                      <a:r>
                        <a:rPr kumimoji="1" lang="ja-JP" altLang="en-US" dirty="0" smtClean="0">
                          <a:latin typeface="+mj-ea"/>
                          <a:ea typeface="+mj-ea"/>
                        </a:rPr>
                        <a:t>８０歳代における２０本以上の自分の歯を有する者の割合</a:t>
                      </a:r>
                      <a:endParaRPr kumimoji="1" lang="ja-JP" altLang="en-US" dirty="0">
                        <a:latin typeface="+mj-ea"/>
                        <a:ea typeface="+mj-ea"/>
                      </a:endParaRPr>
                    </a:p>
                  </a:txBody>
                  <a:tcPr/>
                </a:tc>
                <a:tc>
                  <a:txBody>
                    <a:bodyPr/>
                    <a:lstStyle/>
                    <a:p>
                      <a:pPr algn="l"/>
                      <a:endParaRPr kumimoji="1" lang="en-US" altLang="ja-JP" sz="1600" dirty="0" smtClean="0">
                        <a:latin typeface="+mj-ea"/>
                        <a:ea typeface="+mj-ea"/>
                      </a:endParaRPr>
                    </a:p>
                    <a:p>
                      <a:pPr algn="l"/>
                      <a:r>
                        <a:rPr kumimoji="1" lang="ja-JP" altLang="en-US" sz="1600" dirty="0" smtClean="0">
                          <a:latin typeface="+mj-ea"/>
                          <a:ea typeface="+mj-ea"/>
                        </a:rPr>
                        <a:t>２２．７％</a:t>
                      </a:r>
                      <a:endParaRPr kumimoji="1" lang="ja-JP" altLang="en-US" sz="1600" dirty="0">
                        <a:latin typeface="+mj-ea"/>
                        <a:ea typeface="+mj-ea"/>
                      </a:endParaRPr>
                    </a:p>
                  </a:txBody>
                  <a:tcPr/>
                </a:tc>
                <a:tc>
                  <a:txBody>
                    <a:bodyPr/>
                    <a:lstStyle/>
                    <a:p>
                      <a:pPr algn="l"/>
                      <a:endParaRPr kumimoji="1" lang="en-US" altLang="ja-JP" sz="1600" dirty="0" smtClean="0">
                        <a:latin typeface="+mj-ea"/>
                        <a:ea typeface="+mj-ea"/>
                      </a:endParaRPr>
                    </a:p>
                    <a:p>
                      <a:pPr algn="l"/>
                      <a:r>
                        <a:rPr kumimoji="1" lang="ja-JP" altLang="en-US" sz="1600" dirty="0" smtClean="0">
                          <a:latin typeface="+mj-ea"/>
                          <a:ea typeface="+mj-ea"/>
                        </a:rPr>
                        <a:t>３０％以上</a:t>
                      </a:r>
                      <a:endParaRPr kumimoji="1" lang="ja-JP" altLang="en-US" sz="1600" dirty="0">
                        <a:latin typeface="+mj-ea"/>
                        <a:ea typeface="+mj-ea"/>
                      </a:endParaRPr>
                    </a:p>
                  </a:txBody>
                  <a:tcPr/>
                </a:tc>
              </a:tr>
            </a:tbl>
          </a:graphicData>
        </a:graphic>
      </p:graphicFrame>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40066864-AF36-45E8-8315-1DA867E538EF}" type="slidenum">
              <a:rPr lang="ja-JP" altLang="en-US"/>
              <a:pPr>
                <a:defRPr/>
              </a:pPr>
              <a:t>18</a:t>
            </a:fld>
            <a:endParaRPr lang="ja-JP" altLang="en-US" dirty="0"/>
          </a:p>
        </p:txBody>
      </p:sp>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④歯と口の健康</a:t>
            </a:r>
            <a:r>
              <a:rPr lang="ja-JP" altLang="en-US" sz="3200" dirty="0" smtClean="0"/>
              <a:t>（実施事業）</a:t>
            </a:r>
            <a:endParaRPr lang="ja-JP" altLang="en-US" sz="3200" dirty="0"/>
          </a:p>
        </p:txBody>
      </p:sp>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ACAEB008-1D67-455B-A194-9212484DF08D}" type="slidenum">
              <a:rPr lang="ja-JP" altLang="en-US"/>
              <a:pPr>
                <a:defRPr/>
              </a:pPr>
              <a:t>19</a:t>
            </a:fld>
            <a:endParaRPr lang="ja-JP" altLang="en-US" dirty="0"/>
          </a:p>
        </p:txBody>
      </p:sp>
      <p:sp>
        <p:nvSpPr>
          <p:cNvPr id="32775" name="コンテンツ プレースホルダ 6"/>
          <p:cNvSpPr>
            <a:spLocks noGrp="1"/>
          </p:cNvSpPr>
          <p:nvPr>
            <p:ph idx="1"/>
          </p:nvPr>
        </p:nvSpPr>
        <p:spPr>
          <a:xfrm>
            <a:off x="428625" y="1614488"/>
            <a:ext cx="8229600" cy="4687887"/>
          </a:xfrm>
        </p:spPr>
        <p:txBody>
          <a:bodyPr/>
          <a:lstStyle/>
          <a:p>
            <a:pPr eaLnBrk="1" hangingPunct="1"/>
            <a:r>
              <a:rPr lang="ja-JP" altLang="en-US" dirty="0" smtClean="0"/>
              <a:t>歯</a:t>
            </a:r>
            <a:r>
              <a:rPr lang="ja-JP" altLang="en-US" dirty="0" err="1" smtClean="0"/>
              <a:t>ッ</a:t>
            </a:r>
            <a:r>
              <a:rPr lang="ja-JP" altLang="en-US" dirty="0" smtClean="0"/>
              <a:t>ピー噛ミングひがしやま</a:t>
            </a:r>
            <a:endParaRPr lang="en-US" altLang="ja-JP" dirty="0" smtClean="0"/>
          </a:p>
          <a:p>
            <a:pPr eaLnBrk="1" hangingPunct="1">
              <a:buFont typeface="Wingdings" pitchFamily="2" charset="2"/>
              <a:buNone/>
            </a:pPr>
            <a:r>
              <a:rPr lang="ja-JP" altLang="en-US" dirty="0" smtClean="0"/>
              <a:t>　</a:t>
            </a:r>
            <a:r>
              <a:rPr lang="ja-JP" altLang="en-US" sz="2800" dirty="0" smtClean="0"/>
              <a:t>（就学前までの子どもの口腔保健の向上を目的に地域のネットワークを構築）</a:t>
            </a:r>
            <a:endParaRPr lang="en-US" altLang="ja-JP" sz="2800" dirty="0" smtClean="0"/>
          </a:p>
          <a:p>
            <a:pPr eaLnBrk="1" hangingPunct="1"/>
            <a:r>
              <a:rPr lang="ja-JP" altLang="en-US" dirty="0" smtClean="0"/>
              <a:t>乳幼児歯科相談・妊婦歯科相談</a:t>
            </a:r>
            <a:endParaRPr lang="en-US" altLang="ja-JP" dirty="0" smtClean="0"/>
          </a:p>
          <a:p>
            <a:pPr eaLnBrk="1" hangingPunct="1"/>
            <a:r>
              <a:rPr lang="ja-JP" altLang="en-US" dirty="0" smtClean="0"/>
              <a:t>出前教室</a:t>
            </a:r>
            <a:endParaRPr lang="en-US" altLang="ja-JP" dirty="0" smtClean="0"/>
          </a:p>
          <a:p>
            <a:pPr eaLnBrk="1" hangingPunct="1">
              <a:buFont typeface="Wingdings" pitchFamily="2" charset="2"/>
              <a:buNone/>
            </a:pPr>
            <a:r>
              <a:rPr lang="ja-JP" altLang="en-US" dirty="0" smtClean="0"/>
              <a:t>　</a:t>
            </a:r>
            <a:r>
              <a:rPr lang="ja-JP" altLang="en-US" sz="2800" dirty="0" smtClean="0"/>
              <a:t>（児童館や子育てサロンなどに出向いて実施）</a:t>
            </a:r>
            <a:endParaRPr lang="en-US" altLang="ja-JP" sz="2800" dirty="0" smtClean="0"/>
          </a:p>
          <a:p>
            <a:pPr eaLnBrk="1" hangingPunct="1">
              <a:buFont typeface="Wingdings" pitchFamily="2" charset="2"/>
              <a:buNone/>
            </a:pPr>
            <a:endParaRPr lang="en-US" altLang="ja-JP" dirty="0" smtClean="0"/>
          </a:p>
          <a:p>
            <a:pPr eaLnBrk="1" hangingPunct="1">
              <a:buFont typeface="Wingdings" pitchFamily="2" charset="2"/>
              <a:buNone/>
            </a:pPr>
            <a:endParaRPr lang="en-US" altLang="ja-JP" dirty="0" smtClean="0"/>
          </a:p>
          <a:p>
            <a:pPr eaLnBrk="1" hangingPunct="1">
              <a:buFont typeface="Wingdings" pitchFamily="2" charset="2"/>
              <a:buNone/>
            </a:pPr>
            <a:endParaRPr lang="en-US" altLang="ja-JP" dirty="0" smtClean="0"/>
          </a:p>
          <a:p>
            <a:pPr eaLnBrk="1" hangingPunct="1">
              <a:buFont typeface="Wingdings" pitchFamily="2" charset="2"/>
              <a:buNone/>
            </a:pPr>
            <a:endParaRPr lang="en-US" altLang="ja-JP" dirty="0" smtClean="0"/>
          </a:p>
          <a:p>
            <a:pPr eaLnBrk="1" hangingPunct="1">
              <a:buFont typeface="Wingdings" pitchFamily="2" charset="2"/>
              <a:buNone/>
            </a:pPr>
            <a:endParaRPr lang="en-US" altLang="ja-JP" dirty="0" smtClean="0"/>
          </a:p>
          <a:p>
            <a:pPr eaLnBrk="1" hangingPunct="1">
              <a:buFont typeface="Wingdings" pitchFamily="2" charset="2"/>
              <a:buNone/>
            </a:pPr>
            <a:endParaRPr lang="en-US" altLang="ja-JP" dirty="0" smtClean="0"/>
          </a:p>
          <a:p>
            <a:pPr eaLnBrk="1" hangingPunct="1"/>
            <a:endParaRPr lang="en-US" altLang="ja-JP" dirty="0" smtClean="0"/>
          </a:p>
          <a:p>
            <a:pPr eaLnBrk="1" hangingPunct="1">
              <a:buFont typeface="Wingdings" pitchFamily="2" charset="2"/>
              <a:buNone/>
            </a:pPr>
            <a:endParaRPr lang="ja-JP" altLang="en-US" dirty="0" smtClean="0"/>
          </a:p>
        </p:txBody>
      </p:sp>
    </p:spTree>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332657"/>
            <a:ext cx="7358114" cy="864095"/>
          </a:xfrm>
        </p:spPr>
        <p:txBody>
          <a:bodyPr/>
          <a:lstStyle/>
          <a:p>
            <a:pPr eaLnBrk="1" fontAlgn="auto" hangingPunct="1">
              <a:spcAft>
                <a:spcPts val="0"/>
              </a:spcAft>
              <a:defRPr/>
            </a:pPr>
            <a:r>
              <a:rPr lang="ja-JP" altLang="en-US" sz="4000" dirty="0" smtClean="0">
                <a:solidFill>
                  <a:srgbClr val="002060"/>
                </a:solidFill>
              </a:rPr>
              <a:t>健康とは？</a:t>
            </a:r>
            <a:endParaRPr lang="ja-JP" altLang="en-US" sz="4000" dirty="0">
              <a:solidFill>
                <a:srgbClr val="002060"/>
              </a:solidFill>
            </a:endParaRPr>
          </a:p>
        </p:txBody>
      </p:sp>
      <p:sp>
        <p:nvSpPr>
          <p:cNvPr id="3" name="サブタイトル 2"/>
          <p:cNvSpPr>
            <a:spLocks noGrp="1"/>
          </p:cNvSpPr>
          <p:nvPr>
            <p:ph type="subTitle" idx="1"/>
          </p:nvPr>
        </p:nvSpPr>
        <p:spPr>
          <a:xfrm>
            <a:off x="889000" y="1125538"/>
            <a:ext cx="7823200" cy="574675"/>
          </a:xfrm>
        </p:spPr>
        <p:txBody>
          <a:bodyPr rtlCol="0">
            <a:normAutofit/>
          </a:bodyPr>
          <a:lstStyle/>
          <a:p>
            <a:pPr eaLnBrk="1" fontAlgn="auto" hangingPunct="1">
              <a:spcAft>
                <a:spcPts val="0"/>
              </a:spcAft>
              <a:buFont typeface="Wingdings"/>
              <a:buNone/>
              <a:defRPr/>
            </a:pPr>
            <a:r>
              <a:rPr lang="ja-JP" altLang="en-US" sz="2400" b="1" dirty="0" smtClean="0">
                <a:solidFill>
                  <a:schemeClr val="accent1">
                    <a:lumMod val="50000"/>
                  </a:schemeClr>
                </a:solidFill>
              </a:rPr>
              <a:t>～　そもそも健康ってなんだろう？　～</a:t>
            </a:r>
            <a:endParaRPr lang="ja-JP" altLang="en-US" sz="2400" b="1" dirty="0">
              <a:solidFill>
                <a:schemeClr val="accent1">
                  <a:lumMod val="50000"/>
                </a:schemeClr>
              </a:solidFill>
            </a:endParaRPr>
          </a:p>
        </p:txBody>
      </p:sp>
      <p:sp>
        <p:nvSpPr>
          <p:cNvPr id="14" name="スライド番号プレースホルダー 13"/>
          <p:cNvSpPr>
            <a:spLocks noGrp="1"/>
          </p:cNvSpPr>
          <p:nvPr>
            <p:ph type="sldNum" sz="quarter" idx="11"/>
          </p:nvPr>
        </p:nvSpPr>
        <p:spPr/>
        <p:txBody>
          <a:bodyPr/>
          <a:lstStyle/>
          <a:p>
            <a:pPr>
              <a:defRPr/>
            </a:pPr>
            <a:fld id="{93702FFF-12F8-4692-A2E0-0239578AEEA1}" type="slidenum">
              <a:rPr lang="ja-JP" altLang="en-US"/>
              <a:pPr>
                <a:defRPr/>
              </a:pPr>
              <a:t>2</a:t>
            </a:fld>
            <a:endParaRPr lang="ja-JP" altLang="en-US" dirty="0"/>
          </a:p>
        </p:txBody>
      </p:sp>
      <p:sp>
        <p:nvSpPr>
          <p:cNvPr id="8" name="正方形/長方形 7"/>
          <p:cNvSpPr/>
          <p:nvPr/>
        </p:nvSpPr>
        <p:spPr>
          <a:xfrm>
            <a:off x="900113" y="1735138"/>
            <a:ext cx="5256212" cy="55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HGSｺﾞｼｯｸE" pitchFamily="50" charset="-128"/>
                <a:ea typeface="HGSｺﾞｼｯｸE" pitchFamily="50" charset="-128"/>
              </a:rPr>
              <a:t>世界保健機関（ＷＨＯ）の定義によると</a:t>
            </a:r>
            <a:r>
              <a:rPr lang="en-US" altLang="ja-JP" sz="2000" dirty="0">
                <a:solidFill>
                  <a:schemeClr val="tx1"/>
                </a:solidFill>
                <a:latin typeface="HGSｺﾞｼｯｸE" pitchFamily="50" charset="-128"/>
                <a:ea typeface="HGSｺﾞｼｯｸE" pitchFamily="50" charset="-128"/>
              </a:rPr>
              <a:t>…</a:t>
            </a:r>
          </a:p>
        </p:txBody>
      </p:sp>
      <p:sp>
        <p:nvSpPr>
          <p:cNvPr id="9" name="正方形/長方形 8"/>
          <p:cNvSpPr/>
          <p:nvPr/>
        </p:nvSpPr>
        <p:spPr>
          <a:xfrm>
            <a:off x="5724525" y="4735513"/>
            <a:ext cx="2232025"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（公社）日本</a:t>
            </a:r>
            <a:r>
              <a:rPr lang="en-US" altLang="ja-JP" sz="1400" dirty="0">
                <a:solidFill>
                  <a:schemeClr val="tx1"/>
                </a:solidFill>
              </a:rPr>
              <a:t>WHO</a:t>
            </a:r>
            <a:r>
              <a:rPr lang="ja-JP" altLang="en-US" sz="1400" dirty="0">
                <a:solidFill>
                  <a:schemeClr val="tx1"/>
                </a:solidFill>
              </a:rPr>
              <a:t>協会訳</a:t>
            </a:r>
          </a:p>
        </p:txBody>
      </p:sp>
      <p:sp>
        <p:nvSpPr>
          <p:cNvPr id="7" name="下矢印 6"/>
          <p:cNvSpPr/>
          <p:nvPr/>
        </p:nvSpPr>
        <p:spPr>
          <a:xfrm>
            <a:off x="3600450" y="4725988"/>
            <a:ext cx="1943100" cy="658812"/>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ja-JP" altLang="en-US" b="1" dirty="0">
                <a:solidFill>
                  <a:schemeClr val="tx1"/>
                </a:solidFill>
              </a:rPr>
              <a:t>だから</a:t>
            </a:r>
          </a:p>
        </p:txBody>
      </p:sp>
      <p:sp>
        <p:nvSpPr>
          <p:cNvPr id="12" name="額縁 11"/>
          <p:cNvSpPr/>
          <p:nvPr/>
        </p:nvSpPr>
        <p:spPr>
          <a:xfrm>
            <a:off x="900113" y="2286000"/>
            <a:ext cx="7343775" cy="2328863"/>
          </a:xfrm>
          <a:prstGeom prst="bevel">
            <a:avLst>
              <a:gd name="adj" fmla="val 539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HGSｺﾞｼｯｸE" pitchFamily="50" charset="-128"/>
                <a:ea typeface="HGSｺﾞｼｯｸE" pitchFamily="50" charset="-128"/>
              </a:rPr>
              <a:t>健康とは，</a:t>
            </a:r>
          </a:p>
          <a:p>
            <a:pPr algn="ctr">
              <a:defRPr/>
            </a:pPr>
            <a:r>
              <a:rPr lang="ja-JP" altLang="en-US" sz="2400" dirty="0">
                <a:latin typeface="HGSｺﾞｼｯｸE" pitchFamily="50" charset="-128"/>
                <a:ea typeface="HGSｺﾞｼｯｸE" pitchFamily="50" charset="-128"/>
              </a:rPr>
              <a:t>病気でないとか，弱っていない</a:t>
            </a:r>
          </a:p>
          <a:p>
            <a:pPr algn="ctr">
              <a:defRPr/>
            </a:pPr>
            <a:r>
              <a:rPr lang="ja-JP" altLang="en-US" sz="2400" dirty="0">
                <a:latin typeface="HGSｺﾞｼｯｸE" pitchFamily="50" charset="-128"/>
                <a:ea typeface="HGSｺﾞｼｯｸE" pitchFamily="50" charset="-128"/>
              </a:rPr>
              <a:t>ということではなく，</a:t>
            </a:r>
          </a:p>
          <a:p>
            <a:pPr algn="ctr">
              <a:defRPr/>
            </a:pPr>
            <a:r>
              <a:rPr lang="ja-JP" altLang="en-US" sz="2400" u="sng" dirty="0">
                <a:latin typeface="HGSｺﾞｼｯｸE" pitchFamily="50" charset="-128"/>
                <a:ea typeface="HGSｺﾞｼｯｸE" pitchFamily="50" charset="-128"/>
              </a:rPr>
              <a:t>肉体的</a:t>
            </a:r>
            <a:r>
              <a:rPr lang="ja-JP" altLang="en-US" sz="2400" dirty="0">
                <a:latin typeface="HGSｺﾞｼｯｸE" pitchFamily="50" charset="-128"/>
                <a:ea typeface="HGSｺﾞｼｯｸE" pitchFamily="50" charset="-128"/>
              </a:rPr>
              <a:t>にも，</a:t>
            </a:r>
            <a:r>
              <a:rPr lang="ja-JP" altLang="en-US" sz="2400" u="sng" dirty="0">
                <a:latin typeface="HGSｺﾞｼｯｸE" pitchFamily="50" charset="-128"/>
                <a:ea typeface="HGSｺﾞｼｯｸE" pitchFamily="50" charset="-128"/>
              </a:rPr>
              <a:t>精神的</a:t>
            </a:r>
            <a:r>
              <a:rPr lang="ja-JP" altLang="en-US" sz="2400" dirty="0">
                <a:latin typeface="HGSｺﾞｼｯｸE" pitchFamily="50" charset="-128"/>
                <a:ea typeface="HGSｺﾞｼｯｸE" pitchFamily="50" charset="-128"/>
              </a:rPr>
              <a:t>にも，そして</a:t>
            </a:r>
            <a:r>
              <a:rPr lang="ja-JP" altLang="en-US" sz="2400" u="sng" dirty="0">
                <a:latin typeface="HGSｺﾞｼｯｸE" pitchFamily="50" charset="-128"/>
                <a:ea typeface="HGSｺﾞｼｯｸE" pitchFamily="50" charset="-128"/>
              </a:rPr>
              <a:t>社会的</a:t>
            </a:r>
            <a:r>
              <a:rPr lang="ja-JP" altLang="en-US" sz="2400" dirty="0">
                <a:latin typeface="HGSｺﾞｼｯｸE" pitchFamily="50" charset="-128"/>
                <a:ea typeface="HGSｺﾞｼｯｸE" pitchFamily="50" charset="-128"/>
              </a:rPr>
              <a:t>にも，</a:t>
            </a:r>
          </a:p>
          <a:p>
            <a:pPr algn="ctr">
              <a:defRPr/>
            </a:pPr>
            <a:r>
              <a:rPr lang="ja-JP" altLang="en-US" sz="2400" dirty="0">
                <a:latin typeface="HGSｺﾞｼｯｸE" pitchFamily="50" charset="-128"/>
                <a:ea typeface="HGSｺﾞｼｯｸE" pitchFamily="50" charset="-128"/>
              </a:rPr>
              <a:t>すべてが満たされた状態にあること</a:t>
            </a:r>
            <a:endParaRPr lang="ja-JP" altLang="en-US" sz="2800" dirty="0">
              <a:latin typeface="HGSｺﾞｼｯｸE" pitchFamily="50" charset="-128"/>
              <a:ea typeface="HGSｺﾞｼｯｸE" pitchFamily="50" charset="-128"/>
            </a:endParaRPr>
          </a:p>
        </p:txBody>
      </p:sp>
      <p:sp>
        <p:nvSpPr>
          <p:cNvPr id="13" name="横巻き 12"/>
          <p:cNvSpPr/>
          <p:nvPr/>
        </p:nvSpPr>
        <p:spPr>
          <a:xfrm>
            <a:off x="395536" y="5392645"/>
            <a:ext cx="8352928" cy="936104"/>
          </a:xfrm>
          <a:prstGeom prst="horizontalScroll">
            <a:avLst/>
          </a:prstGeom>
          <a:solidFill>
            <a:schemeClr val="accent4">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spc="-150" dirty="0">
                <a:solidFill>
                  <a:schemeClr val="tx1"/>
                </a:solidFill>
                <a:latin typeface="HGSｺﾞｼｯｸE" pitchFamily="50" charset="-128"/>
                <a:ea typeface="HGSｺﾞｼｯｸE" pitchFamily="50" charset="-128"/>
              </a:rPr>
              <a:t>健康づくりは，本人だけでなく，</a:t>
            </a:r>
            <a:r>
              <a:rPr lang="ja-JP" altLang="en-US" sz="2000" spc="-150" dirty="0">
                <a:solidFill>
                  <a:srgbClr val="FF0000"/>
                </a:solidFill>
                <a:latin typeface="HGSｺﾞｼｯｸE" pitchFamily="50" charset="-128"/>
                <a:ea typeface="HGSｺﾞｼｯｸE" pitchFamily="50" charset="-128"/>
              </a:rPr>
              <a:t>みんな（社会全体）で取り組む</a:t>
            </a:r>
            <a:r>
              <a:rPr lang="ja-JP" altLang="en-US" sz="2000" spc="-150" dirty="0">
                <a:solidFill>
                  <a:schemeClr val="tx1"/>
                </a:solidFill>
                <a:latin typeface="HGSｺﾞｼｯｸE" pitchFamily="50" charset="-128"/>
                <a:ea typeface="HGSｺﾞｼｯｸE" pitchFamily="50" charset="-128"/>
              </a:rPr>
              <a:t>ことが大切</a:t>
            </a:r>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ja-JP" altLang="en-US" dirty="0" smtClean="0"/>
              <a:t>　</a:t>
            </a:r>
            <a:endParaRPr kumimoji="1"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20</a:t>
            </a:fld>
            <a:endParaRPr lang="ja-JP" altLang="en-US" dirty="0"/>
          </a:p>
        </p:txBody>
      </p:sp>
      <p:pic>
        <p:nvPicPr>
          <p:cNvPr id="6" name="図 5" descr="\\docserve\docserve\free_space(3430010000)\成人保健・医療\◆成人保健・医療係みんなのファイル◆\歯科\【東山】\歯ッピー噛ミング\H25\研修会⑩ 2月12日(水)\研修会写真\DSC00013.JPG"/>
          <p:cNvPicPr/>
          <p:nvPr/>
        </p:nvPicPr>
        <p:blipFill>
          <a:blip r:embed="rId2" cstate="print"/>
          <a:srcRect/>
          <a:stretch>
            <a:fillRect/>
          </a:stretch>
        </p:blipFill>
        <p:spPr bwMode="auto">
          <a:xfrm>
            <a:off x="494324" y="1412776"/>
            <a:ext cx="4968552" cy="3456384"/>
          </a:xfrm>
          <a:prstGeom prst="rect">
            <a:avLst/>
          </a:prstGeom>
          <a:noFill/>
          <a:ln w="9525">
            <a:noFill/>
            <a:miter lim="800000"/>
            <a:headEnd/>
            <a:tailEnd/>
          </a:ln>
        </p:spPr>
      </p:pic>
      <p:pic>
        <p:nvPicPr>
          <p:cNvPr id="7" name="図 6" descr="\\docserve.city.kyoto.jp\free_space\成人保健・医療\東山写真\2011.8.23.新道児童館写真\05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933056"/>
            <a:ext cx="3601656" cy="2376264"/>
          </a:xfrm>
          <a:prstGeom prst="rect">
            <a:avLst/>
          </a:prstGeom>
          <a:noFill/>
          <a:ln w="38100">
            <a:noFill/>
            <a:miter lim="800000"/>
            <a:headEnd/>
            <a:tailEnd/>
          </a:ln>
        </p:spPr>
      </p:pic>
      <p:sp>
        <p:nvSpPr>
          <p:cNvPr id="8" name="角丸四角形 7"/>
          <p:cNvSpPr/>
          <p:nvPr/>
        </p:nvSpPr>
        <p:spPr>
          <a:xfrm>
            <a:off x="2699792" y="260648"/>
            <a:ext cx="3733623"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歯</a:t>
            </a:r>
            <a:r>
              <a:rPr kumimoji="1" lang="ja-JP" altLang="en-US" sz="2000" b="1" dirty="0" err="1"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ッ</a:t>
            </a: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ピー噛ミングひがしやま</a:t>
            </a:r>
          </a:p>
        </p:txBody>
      </p:sp>
    </p:spTree>
    <p:extLst>
      <p:ext uri="{BB962C8B-B14F-4D97-AF65-F5344CB8AC3E}">
        <p14:creationId xmlns:p14="http://schemas.microsoft.com/office/powerpoint/2010/main" val="4130946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⑤喫煙</a:t>
            </a:r>
            <a:r>
              <a:rPr lang="ja-JP" altLang="en-US" sz="3200" dirty="0" smtClean="0"/>
              <a:t>（数値目標）</a:t>
            </a:r>
            <a:endParaRPr lang="ja-JP" altLang="en-US" sz="3200" dirty="0"/>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val="572845748"/>
              </p:ext>
            </p:extLst>
          </p:nvPr>
        </p:nvGraphicFramePr>
        <p:xfrm>
          <a:off x="395535" y="1844824"/>
          <a:ext cx="8262690" cy="3367366"/>
        </p:xfrm>
        <a:graphic>
          <a:graphicData uri="http://schemas.openxmlformats.org/drawingml/2006/table">
            <a:tbl>
              <a:tblPr firstRow="1" bandRow="1">
                <a:tableStyleId>{21E4AEA4-8DFA-4A89-87EB-49C32662AFE0}</a:tableStyleId>
              </a:tblPr>
              <a:tblGrid>
                <a:gridCol w="3075572"/>
                <a:gridCol w="2432888"/>
                <a:gridCol w="2754230"/>
              </a:tblGrid>
              <a:tr h="773614">
                <a:tc>
                  <a:txBody>
                    <a:bodyPr/>
                    <a:lstStyle/>
                    <a:p>
                      <a:endParaRPr kumimoji="1" lang="ja-JP" altLang="en-US" dirty="0"/>
                    </a:p>
                  </a:txBody>
                  <a:tcPr/>
                </a:tc>
                <a:tc>
                  <a:txBody>
                    <a:bodyPr/>
                    <a:lstStyle/>
                    <a:p>
                      <a:r>
                        <a:rPr kumimoji="1" lang="ja-JP" altLang="en-US" dirty="0" smtClean="0"/>
                        <a:t>現状値（平成２０～２３年度）</a:t>
                      </a:r>
                      <a:endParaRPr kumimoji="1" lang="ja-JP" altLang="en-US" dirty="0"/>
                    </a:p>
                  </a:txBody>
                  <a:tcPr/>
                </a:tc>
                <a:tc>
                  <a:txBody>
                    <a:bodyPr/>
                    <a:lstStyle/>
                    <a:p>
                      <a:r>
                        <a:rPr kumimoji="1" lang="ja-JP" altLang="en-US" dirty="0" smtClean="0"/>
                        <a:t>目標値（平成２９年度）</a:t>
                      </a:r>
                      <a:endParaRPr kumimoji="1" lang="ja-JP" altLang="en-US" dirty="0"/>
                    </a:p>
                  </a:txBody>
                  <a:tcPr/>
                </a:tc>
              </a:tr>
              <a:tr h="773614">
                <a:tc>
                  <a:txBody>
                    <a:bodyPr/>
                    <a:lstStyle/>
                    <a:p>
                      <a:r>
                        <a:rPr kumimoji="1" lang="ja-JP" altLang="en-US" dirty="0" smtClean="0">
                          <a:latin typeface="+mj-ea"/>
                          <a:ea typeface="+mj-ea"/>
                        </a:rPr>
                        <a:t>全面禁煙の実施（行政機関）</a:t>
                      </a:r>
                      <a:endParaRPr kumimoji="1" lang="ja-JP" altLang="en-US" dirty="0">
                        <a:latin typeface="+mj-ea"/>
                        <a:ea typeface="+mj-ea"/>
                      </a:endParaRPr>
                    </a:p>
                  </a:txBody>
                  <a:tcPr/>
                </a:tc>
                <a:tc>
                  <a:txBody>
                    <a:bodyPr/>
                    <a:lstStyle/>
                    <a:p>
                      <a:r>
                        <a:rPr kumimoji="1" lang="ja-JP" altLang="en-US" sz="1600" dirty="0" smtClean="0">
                          <a:latin typeface="+mj-ea"/>
                          <a:ea typeface="+mj-ea"/>
                        </a:rPr>
                        <a:t>５５．３％</a:t>
                      </a:r>
                      <a:endParaRPr kumimoji="1" lang="ja-JP" altLang="en-US" sz="1600" dirty="0">
                        <a:latin typeface="+mj-ea"/>
                        <a:ea typeface="+mj-ea"/>
                      </a:endParaRPr>
                    </a:p>
                  </a:txBody>
                  <a:tcPr/>
                </a:tc>
                <a:tc>
                  <a:txBody>
                    <a:bodyPr/>
                    <a:lstStyle/>
                    <a:p>
                      <a:r>
                        <a:rPr kumimoji="1" lang="ja-JP" altLang="en-US" sz="1600" dirty="0" smtClean="0">
                          <a:latin typeface="+mj-ea"/>
                          <a:ea typeface="+mj-ea"/>
                        </a:rPr>
                        <a:t>１００％</a:t>
                      </a:r>
                      <a:endParaRPr kumimoji="1" lang="ja-JP" altLang="en-US" sz="1600" dirty="0">
                        <a:latin typeface="+mj-ea"/>
                        <a:ea typeface="+mj-ea"/>
                      </a:endParaRPr>
                    </a:p>
                  </a:txBody>
                  <a:tcPr/>
                </a:tc>
              </a:tr>
              <a:tr h="690296">
                <a:tc>
                  <a:txBody>
                    <a:bodyPr/>
                    <a:lstStyle/>
                    <a:p>
                      <a:r>
                        <a:rPr kumimoji="1" lang="ja-JP" altLang="en-US" dirty="0" smtClean="0">
                          <a:latin typeface="+mj-ea"/>
                          <a:ea typeface="+mj-ea"/>
                        </a:rPr>
                        <a:t>全面禁煙の実施（飲食店等）</a:t>
                      </a:r>
                      <a:endParaRPr kumimoji="1" lang="ja-JP" altLang="en-US" dirty="0">
                        <a:latin typeface="+mj-ea"/>
                        <a:ea typeface="+mj-ea"/>
                      </a:endParaRPr>
                    </a:p>
                  </a:txBody>
                  <a:tcPr/>
                </a:tc>
                <a:tc>
                  <a:txBody>
                    <a:bodyPr/>
                    <a:lstStyle/>
                    <a:p>
                      <a:r>
                        <a:rPr kumimoji="1" lang="ja-JP" altLang="en-US" sz="1600" dirty="0" smtClean="0">
                          <a:latin typeface="+mj-ea"/>
                          <a:ea typeface="+mj-ea"/>
                        </a:rPr>
                        <a:t>２７．７％</a:t>
                      </a:r>
                      <a:endParaRPr kumimoji="1" lang="en-US" altLang="ja-JP" sz="1600" dirty="0" smtClean="0">
                        <a:latin typeface="+mj-ea"/>
                        <a:ea typeface="+mj-ea"/>
                      </a:endParaRPr>
                    </a:p>
                    <a:p>
                      <a:endParaRPr kumimoji="1" lang="ja-JP" altLang="en-US" sz="1600" dirty="0">
                        <a:latin typeface="+mj-ea"/>
                        <a:ea typeface="+mj-ea"/>
                      </a:endParaRPr>
                    </a:p>
                  </a:txBody>
                  <a:tcPr/>
                </a:tc>
                <a:tc>
                  <a:txBody>
                    <a:bodyPr/>
                    <a:lstStyle/>
                    <a:p>
                      <a:r>
                        <a:rPr kumimoji="1" lang="ja-JP" altLang="en-US" sz="1600" dirty="0" smtClean="0">
                          <a:latin typeface="+mj-ea"/>
                          <a:ea typeface="+mj-ea"/>
                        </a:rPr>
                        <a:t>５６％</a:t>
                      </a:r>
                    </a:p>
                    <a:p>
                      <a:endParaRPr kumimoji="1" lang="ja-JP" altLang="en-US" sz="1600" dirty="0">
                        <a:latin typeface="+mj-ea"/>
                        <a:ea typeface="+mj-ea"/>
                      </a:endParaRPr>
                    </a:p>
                  </a:txBody>
                  <a:tcPr/>
                </a:tc>
              </a:tr>
              <a:tr h="681636">
                <a:tc>
                  <a:txBody>
                    <a:bodyPr/>
                    <a:lstStyle/>
                    <a:p>
                      <a:r>
                        <a:rPr kumimoji="1" lang="ja-JP" altLang="en-US" dirty="0" smtClean="0">
                          <a:latin typeface="+mj-ea"/>
                          <a:ea typeface="+mj-ea"/>
                        </a:rPr>
                        <a:t>未成年者（１３～１９歳）の喫煙の割合</a:t>
                      </a:r>
                      <a:endParaRPr kumimoji="1" lang="ja-JP" altLang="en-US" dirty="0">
                        <a:latin typeface="+mj-ea"/>
                        <a:ea typeface="+mj-ea"/>
                      </a:endParaRPr>
                    </a:p>
                  </a:txBody>
                  <a:tcPr/>
                </a:tc>
                <a:tc>
                  <a:txBody>
                    <a:bodyPr/>
                    <a:lstStyle/>
                    <a:p>
                      <a:pPr algn="l"/>
                      <a:r>
                        <a:rPr kumimoji="1" lang="ja-JP" altLang="en-US" sz="1600" dirty="0" smtClean="0">
                          <a:latin typeface="+mj-ea"/>
                          <a:ea typeface="+mj-ea"/>
                        </a:rPr>
                        <a:t>２．４％</a:t>
                      </a:r>
                      <a:endParaRPr kumimoji="1" lang="ja-JP" altLang="en-US" sz="1600" dirty="0">
                        <a:latin typeface="+mj-ea"/>
                        <a:ea typeface="+mj-ea"/>
                      </a:endParaRPr>
                    </a:p>
                  </a:txBody>
                  <a:tcPr/>
                </a:tc>
                <a:tc>
                  <a:txBody>
                    <a:bodyPr/>
                    <a:lstStyle/>
                    <a:p>
                      <a:pPr algn="l"/>
                      <a:r>
                        <a:rPr kumimoji="1" lang="ja-JP" altLang="en-US" sz="1600" dirty="0" smtClean="0">
                          <a:latin typeface="+mj-ea"/>
                          <a:ea typeface="+mj-ea"/>
                        </a:rPr>
                        <a:t>０％</a:t>
                      </a:r>
                      <a:endParaRPr kumimoji="1" lang="en-US" altLang="ja-JP" sz="1600" dirty="0" smtClean="0">
                        <a:latin typeface="+mj-ea"/>
                        <a:ea typeface="+mj-ea"/>
                      </a:endParaRPr>
                    </a:p>
                    <a:p>
                      <a:pPr algn="l"/>
                      <a:endParaRPr kumimoji="1" lang="ja-JP" altLang="en-US" sz="1600" dirty="0">
                        <a:latin typeface="+mj-ea"/>
                        <a:ea typeface="+mj-ea"/>
                      </a:endParaRPr>
                    </a:p>
                  </a:txBody>
                  <a:tcPr/>
                </a:tc>
              </a:tr>
              <a:tr h="448206">
                <a:tc>
                  <a:txBody>
                    <a:bodyPr/>
                    <a:lstStyle/>
                    <a:p>
                      <a:r>
                        <a:rPr kumimoji="1" lang="ja-JP" altLang="en-US" dirty="0" smtClean="0">
                          <a:latin typeface="+mj-ea"/>
                          <a:ea typeface="+mj-ea"/>
                        </a:rPr>
                        <a:t>「妊娠中」の喫煙の割合</a:t>
                      </a:r>
                      <a:endParaRPr kumimoji="1" lang="ja-JP" altLang="en-US" dirty="0">
                        <a:latin typeface="+mj-ea"/>
                        <a:ea typeface="+mj-ea"/>
                      </a:endParaRPr>
                    </a:p>
                  </a:txBody>
                  <a:tcPr/>
                </a:tc>
                <a:tc>
                  <a:txBody>
                    <a:bodyPr/>
                    <a:lstStyle/>
                    <a:p>
                      <a:pPr algn="l"/>
                      <a:r>
                        <a:rPr kumimoji="1" lang="ja-JP" altLang="en-US" sz="1600" dirty="0" smtClean="0">
                          <a:latin typeface="+mj-ea"/>
                          <a:ea typeface="+mj-ea"/>
                        </a:rPr>
                        <a:t>５．３％</a:t>
                      </a:r>
                      <a:endParaRPr kumimoji="1" lang="ja-JP" altLang="en-US" sz="1600" dirty="0">
                        <a:latin typeface="+mj-ea"/>
                        <a:ea typeface="+mj-ea"/>
                      </a:endParaRPr>
                    </a:p>
                  </a:txBody>
                  <a:tcPr/>
                </a:tc>
                <a:tc>
                  <a:txBody>
                    <a:bodyPr/>
                    <a:lstStyle/>
                    <a:p>
                      <a:pPr algn="l"/>
                      <a:r>
                        <a:rPr kumimoji="1" lang="ja-JP" altLang="en-US" sz="1600" dirty="0" smtClean="0">
                          <a:latin typeface="+mj-ea"/>
                          <a:ea typeface="+mj-ea"/>
                        </a:rPr>
                        <a:t>０％</a:t>
                      </a:r>
                      <a:endParaRPr kumimoji="1" lang="ja-JP" altLang="en-US" sz="1600" dirty="0">
                        <a:latin typeface="+mj-ea"/>
                        <a:ea typeface="+mj-ea"/>
                      </a:endParaRPr>
                    </a:p>
                  </a:txBody>
                  <a:tcPr/>
                </a:tc>
              </a:tr>
            </a:tbl>
          </a:graphicData>
        </a:graphic>
      </p:graphicFrame>
      <p:sp>
        <p:nvSpPr>
          <p:cNvPr id="5" name="スライド番号プレースホルダ 4"/>
          <p:cNvSpPr>
            <a:spLocks noGrp="1"/>
          </p:cNvSpPr>
          <p:nvPr>
            <p:ph type="sldNum" sz="quarter" idx="12"/>
          </p:nvPr>
        </p:nvSpPr>
        <p:spPr/>
        <p:txBody>
          <a:bodyPr/>
          <a:lstStyle/>
          <a:p>
            <a:pPr>
              <a:defRPr/>
            </a:pPr>
            <a:fld id="{F05C6036-EB68-416F-A88B-C1938DB7D18C}" type="slidenum">
              <a:rPr lang="ja-JP" altLang="en-US"/>
              <a:pPr>
                <a:defRPr/>
              </a:pPr>
              <a:t>21</a:t>
            </a:fld>
            <a:endParaRPr lang="ja-JP" altLang="en-US" dirty="0"/>
          </a:p>
        </p:txBody>
      </p:sp>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22</a:t>
            </a:fld>
            <a:endParaRPr lang="ja-JP" altLang="en-US" dirty="0"/>
          </a:p>
        </p:txBody>
      </p:sp>
      <p:pic>
        <p:nvPicPr>
          <p:cNvPr id="2050" name="Picture 2" descr="20140701_135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74" y="836712"/>
            <a:ext cx="511638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G_29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608" y="3284984"/>
            <a:ext cx="4257286" cy="319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6159504" y="1505950"/>
            <a:ext cx="250739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防煙セミナー</a:t>
            </a:r>
          </a:p>
        </p:txBody>
      </p:sp>
    </p:spTree>
    <p:extLst>
      <p:ext uri="{BB962C8B-B14F-4D97-AF65-F5344CB8AC3E}">
        <p14:creationId xmlns:p14="http://schemas.microsoft.com/office/powerpoint/2010/main" val="2375947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⑥飲酒</a:t>
            </a:r>
            <a:r>
              <a:rPr lang="ja-JP" altLang="en-US" sz="3200" dirty="0" smtClean="0"/>
              <a:t>（数値目標）</a:t>
            </a:r>
            <a:endParaRPr lang="ja-JP" altLang="en-US" sz="3200" dirty="0"/>
          </a:p>
        </p:txBody>
      </p:sp>
      <p:graphicFrame>
        <p:nvGraphicFramePr>
          <p:cNvPr id="6" name="コンテンツ プレースホルダ 5"/>
          <p:cNvGraphicFramePr>
            <a:graphicFrameLocks noGrp="1"/>
          </p:cNvGraphicFramePr>
          <p:nvPr>
            <p:ph idx="1"/>
          </p:nvPr>
        </p:nvGraphicFramePr>
        <p:xfrm>
          <a:off x="428625" y="1614488"/>
          <a:ext cx="8229600" cy="28346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kumimoji="1" lang="ja-JP" altLang="en-US" dirty="0"/>
                    </a:p>
                  </a:txBody>
                  <a:tcPr/>
                </a:tc>
                <a:tc>
                  <a:txBody>
                    <a:bodyPr/>
                    <a:lstStyle/>
                    <a:p>
                      <a:r>
                        <a:rPr kumimoji="1" lang="ja-JP" altLang="en-US" dirty="0" smtClean="0"/>
                        <a:t>現状値（平成２０～２３年度）</a:t>
                      </a:r>
                      <a:endParaRPr kumimoji="1" lang="ja-JP" altLang="en-US" dirty="0"/>
                    </a:p>
                  </a:txBody>
                  <a:tcPr/>
                </a:tc>
                <a:tc>
                  <a:txBody>
                    <a:bodyPr/>
                    <a:lstStyle/>
                    <a:p>
                      <a:r>
                        <a:rPr kumimoji="1" lang="ja-JP" altLang="en-US" dirty="0" smtClean="0"/>
                        <a:t>目標値（平成２９年度）</a:t>
                      </a:r>
                      <a:endParaRPr kumimoji="1" lang="ja-JP" altLang="en-US" dirty="0"/>
                    </a:p>
                  </a:txBody>
                  <a:tcPr/>
                </a:tc>
              </a:tr>
              <a:tr h="370840">
                <a:tc>
                  <a:txBody>
                    <a:bodyPr/>
                    <a:lstStyle/>
                    <a:p>
                      <a:r>
                        <a:rPr kumimoji="1" lang="ja-JP" altLang="en-US" dirty="0" smtClean="0">
                          <a:latin typeface="+mj-ea"/>
                          <a:ea typeface="+mj-ea"/>
                        </a:rPr>
                        <a:t>未成年者（１５～１９歳）の飲酒する者の割合</a:t>
                      </a:r>
                      <a:endParaRPr kumimoji="1" lang="ja-JP" altLang="en-US" dirty="0">
                        <a:latin typeface="+mj-ea"/>
                        <a:ea typeface="+mj-ea"/>
                      </a:endParaRPr>
                    </a:p>
                  </a:txBody>
                  <a:tcPr/>
                </a:tc>
                <a:tc>
                  <a:txBody>
                    <a:bodyPr/>
                    <a:lstStyle/>
                    <a:p>
                      <a:r>
                        <a:rPr kumimoji="1" lang="ja-JP" altLang="en-US" sz="1600" dirty="0" smtClean="0">
                          <a:latin typeface="+mj-ea"/>
                          <a:ea typeface="+mj-ea"/>
                        </a:rPr>
                        <a:t>２８．３％</a:t>
                      </a:r>
                      <a:endParaRPr kumimoji="1" lang="ja-JP" altLang="en-US" sz="1600" dirty="0">
                        <a:latin typeface="+mj-ea"/>
                        <a:ea typeface="+mj-ea"/>
                      </a:endParaRPr>
                    </a:p>
                  </a:txBody>
                  <a:tcPr/>
                </a:tc>
                <a:tc>
                  <a:txBody>
                    <a:bodyPr/>
                    <a:lstStyle/>
                    <a:p>
                      <a:r>
                        <a:rPr kumimoji="1" lang="ja-JP" altLang="en-US" sz="1600" dirty="0" smtClean="0">
                          <a:latin typeface="+mj-ea"/>
                          <a:ea typeface="+mj-ea"/>
                        </a:rPr>
                        <a:t>０％</a:t>
                      </a:r>
                      <a:endParaRPr kumimoji="1" lang="ja-JP" altLang="en-US" sz="1600" dirty="0">
                        <a:latin typeface="+mj-ea"/>
                        <a:ea typeface="+mj-ea"/>
                      </a:endParaRPr>
                    </a:p>
                  </a:txBody>
                  <a:tcPr/>
                </a:tc>
              </a:tr>
              <a:tr h="370840">
                <a:tc>
                  <a:txBody>
                    <a:bodyPr/>
                    <a:lstStyle/>
                    <a:p>
                      <a:r>
                        <a:rPr kumimoji="1" lang="ja-JP" altLang="en-US" dirty="0" smtClean="0">
                          <a:latin typeface="+mj-ea"/>
                          <a:ea typeface="+mj-ea"/>
                        </a:rPr>
                        <a:t>妊娠中に飲酒する者の割合</a:t>
                      </a:r>
                      <a:endParaRPr kumimoji="1" lang="ja-JP" altLang="en-US" dirty="0">
                        <a:latin typeface="+mj-ea"/>
                        <a:ea typeface="+mj-ea"/>
                      </a:endParaRPr>
                    </a:p>
                  </a:txBody>
                  <a:tcPr/>
                </a:tc>
                <a:tc>
                  <a:txBody>
                    <a:bodyPr/>
                    <a:lstStyle/>
                    <a:p>
                      <a:r>
                        <a:rPr kumimoji="1" lang="ja-JP" altLang="en-US" sz="1600" dirty="0" smtClean="0">
                          <a:latin typeface="+mj-ea"/>
                          <a:ea typeface="+mj-ea"/>
                        </a:rPr>
                        <a:t>９．９％</a:t>
                      </a:r>
                      <a:endParaRPr kumimoji="1" lang="en-US" altLang="ja-JP" sz="1600" dirty="0" smtClean="0">
                        <a:latin typeface="+mj-ea"/>
                        <a:ea typeface="+mj-ea"/>
                      </a:endParaRPr>
                    </a:p>
                    <a:p>
                      <a:endParaRPr kumimoji="1" lang="ja-JP" altLang="en-US" sz="1600" dirty="0">
                        <a:latin typeface="+mj-ea"/>
                        <a:ea typeface="+mj-ea"/>
                      </a:endParaRPr>
                    </a:p>
                  </a:txBody>
                  <a:tcPr/>
                </a:tc>
                <a:tc>
                  <a:txBody>
                    <a:bodyPr/>
                    <a:lstStyle/>
                    <a:p>
                      <a:r>
                        <a:rPr kumimoji="1" lang="ja-JP" altLang="en-US" sz="1600" dirty="0" smtClean="0">
                          <a:latin typeface="+mj-ea"/>
                          <a:ea typeface="+mj-ea"/>
                        </a:rPr>
                        <a:t>０％</a:t>
                      </a:r>
                    </a:p>
                    <a:p>
                      <a:endParaRPr kumimoji="1" lang="ja-JP" altLang="en-US" sz="1600" dirty="0">
                        <a:latin typeface="+mj-ea"/>
                        <a:ea typeface="+mj-ea"/>
                      </a:endParaRPr>
                    </a:p>
                  </a:txBody>
                  <a:tcPr/>
                </a:tc>
              </a:tr>
              <a:tr h="370840">
                <a:tc>
                  <a:txBody>
                    <a:bodyPr/>
                    <a:lstStyle/>
                    <a:p>
                      <a:r>
                        <a:rPr kumimoji="1" lang="ja-JP" altLang="en-US" dirty="0" smtClean="0">
                          <a:latin typeface="+mj-ea"/>
                          <a:ea typeface="+mj-ea"/>
                        </a:rPr>
                        <a:t>生活習慣病のリスクを高める量を飲酒している者の割合</a:t>
                      </a:r>
                      <a:endParaRPr kumimoji="1" lang="ja-JP" altLang="en-US" dirty="0">
                        <a:latin typeface="+mj-ea"/>
                        <a:ea typeface="+mj-ea"/>
                      </a:endParaRPr>
                    </a:p>
                  </a:txBody>
                  <a:tcPr/>
                </a:tc>
                <a:tc>
                  <a:txBody>
                    <a:bodyPr/>
                    <a:lstStyle/>
                    <a:p>
                      <a:pPr algn="l"/>
                      <a:r>
                        <a:rPr kumimoji="1" lang="ja-JP" altLang="en-US" sz="1600" dirty="0" smtClean="0">
                          <a:latin typeface="+mj-ea"/>
                          <a:ea typeface="+mj-ea"/>
                        </a:rPr>
                        <a:t>男性：１３．７％</a:t>
                      </a:r>
                      <a:endParaRPr kumimoji="1" lang="en-US" altLang="ja-JP" sz="1600" dirty="0" smtClean="0">
                        <a:latin typeface="+mj-ea"/>
                        <a:ea typeface="+mj-ea"/>
                      </a:endParaRPr>
                    </a:p>
                    <a:p>
                      <a:pPr algn="l"/>
                      <a:r>
                        <a:rPr kumimoji="1" lang="ja-JP" altLang="en-US" sz="1600" dirty="0" smtClean="0">
                          <a:latin typeface="+mj-ea"/>
                          <a:ea typeface="+mj-ea"/>
                        </a:rPr>
                        <a:t>女性：８．５％</a:t>
                      </a:r>
                      <a:endParaRPr kumimoji="1" lang="ja-JP" altLang="en-US" sz="1600" dirty="0">
                        <a:latin typeface="+mj-ea"/>
                        <a:ea typeface="+mj-ea"/>
                      </a:endParaRPr>
                    </a:p>
                  </a:txBody>
                  <a:tcPr/>
                </a:tc>
                <a:tc>
                  <a:txBody>
                    <a:bodyPr/>
                    <a:lstStyle/>
                    <a:p>
                      <a:pPr algn="l"/>
                      <a:r>
                        <a:rPr kumimoji="1" lang="ja-JP" altLang="en-US" sz="1600" dirty="0" smtClean="0">
                          <a:latin typeface="+mj-ea"/>
                          <a:ea typeface="+mj-ea"/>
                        </a:rPr>
                        <a:t>男性：１２．６％</a:t>
                      </a:r>
                      <a:endParaRPr kumimoji="1" lang="en-US" altLang="ja-JP" sz="1600" dirty="0" smtClean="0">
                        <a:latin typeface="+mj-ea"/>
                        <a:ea typeface="+mj-ea"/>
                      </a:endParaRPr>
                    </a:p>
                    <a:p>
                      <a:pPr algn="l"/>
                      <a:r>
                        <a:rPr kumimoji="1" lang="ja-JP" altLang="en-US" sz="1600" dirty="0" smtClean="0">
                          <a:latin typeface="+mj-ea"/>
                          <a:ea typeface="+mj-ea"/>
                        </a:rPr>
                        <a:t>女性：７．９％</a:t>
                      </a:r>
                      <a:endParaRPr kumimoji="1" lang="en-US" altLang="ja-JP" sz="1600" dirty="0" smtClean="0">
                        <a:latin typeface="+mj-ea"/>
                        <a:ea typeface="+mj-ea"/>
                      </a:endParaRPr>
                    </a:p>
                    <a:p>
                      <a:pPr algn="l"/>
                      <a:endParaRPr kumimoji="1" lang="ja-JP" altLang="en-US" sz="1600" dirty="0">
                        <a:latin typeface="+mj-ea"/>
                        <a:ea typeface="+mj-ea"/>
                      </a:endParaRPr>
                    </a:p>
                  </a:txBody>
                  <a:tcPr/>
                </a:tc>
              </a:tr>
            </a:tbl>
          </a:graphicData>
        </a:graphic>
      </p:graphicFrame>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6D27627E-96D5-47EB-84FD-580DE3E5989D}" type="slidenum">
              <a:rPr lang="ja-JP" altLang="en-US"/>
              <a:pPr>
                <a:defRPr/>
              </a:pPr>
              <a:t>23</a:t>
            </a:fld>
            <a:endParaRPr lang="ja-JP" altLang="en-US" dirty="0"/>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476673"/>
            <a:ext cx="7920880" cy="648072"/>
          </a:xfrm>
        </p:spPr>
        <p:txBody>
          <a:bodyPr>
            <a:normAutofit/>
          </a:bodyPr>
          <a:lstStyle/>
          <a:p>
            <a:r>
              <a:rPr lang="ja-JP" altLang="en-US" sz="3600" dirty="0" smtClean="0">
                <a:solidFill>
                  <a:srgbClr val="002060"/>
                </a:solidFill>
              </a:rPr>
              <a:t>ヘルスプロモーションの意義</a:t>
            </a:r>
            <a:endParaRPr kumimoji="1" lang="ja-JP" altLang="en-US" sz="3600" dirty="0">
              <a:solidFill>
                <a:srgbClr val="002060"/>
              </a:solidFill>
            </a:endParaRPr>
          </a:p>
        </p:txBody>
      </p:sp>
      <p:sp>
        <p:nvSpPr>
          <p:cNvPr id="3" name="サブタイトル 2"/>
          <p:cNvSpPr>
            <a:spLocks noGrp="1"/>
          </p:cNvSpPr>
          <p:nvPr>
            <p:ph type="subTitle" idx="1"/>
          </p:nvPr>
        </p:nvSpPr>
        <p:spPr>
          <a:xfrm>
            <a:off x="251520" y="1150818"/>
            <a:ext cx="8784976" cy="526206"/>
          </a:xfrm>
        </p:spPr>
        <p:txBody>
          <a:bodyPr>
            <a:noAutofit/>
          </a:bodyPr>
          <a:lstStyle/>
          <a:p>
            <a:r>
              <a:rPr kumimoji="1" lang="ja-JP" altLang="en-US" sz="2400" b="1" dirty="0" smtClean="0">
                <a:solidFill>
                  <a:schemeClr val="accent1">
                    <a:lumMod val="50000"/>
                  </a:schemeClr>
                </a:solidFill>
              </a:rPr>
              <a:t>～　</a:t>
            </a:r>
            <a:r>
              <a:rPr lang="ja-JP" altLang="en-US" sz="2400" b="1" dirty="0" smtClean="0">
                <a:solidFill>
                  <a:schemeClr val="accent1">
                    <a:lumMod val="50000"/>
                  </a:schemeClr>
                </a:solidFill>
              </a:rPr>
              <a:t>みんなに関わりのあるとても大切な考え方です　</a:t>
            </a:r>
            <a:r>
              <a:rPr kumimoji="1" lang="ja-JP" altLang="en-US" sz="2400" b="1" dirty="0" smtClean="0">
                <a:solidFill>
                  <a:schemeClr val="accent1">
                    <a:lumMod val="50000"/>
                  </a:schemeClr>
                </a:solidFill>
              </a:rPr>
              <a:t>～</a:t>
            </a:r>
            <a:endParaRPr kumimoji="1" lang="ja-JP" altLang="en-US" sz="2400" b="1" dirty="0">
              <a:solidFill>
                <a:schemeClr val="accent1">
                  <a:lumMod val="50000"/>
                </a:schemeClr>
              </a:solidFill>
            </a:endParaRPr>
          </a:p>
        </p:txBody>
      </p:sp>
      <p:sp>
        <p:nvSpPr>
          <p:cNvPr id="7" name="スライド番号プレースホルダー 6"/>
          <p:cNvSpPr>
            <a:spLocks noGrp="1"/>
          </p:cNvSpPr>
          <p:nvPr>
            <p:ph type="sldNum" sz="quarter" idx="4294967295"/>
          </p:nvPr>
        </p:nvSpPr>
        <p:spPr>
          <a:xfrm>
            <a:off x="8532440" y="6309320"/>
            <a:ext cx="602416" cy="532540"/>
          </a:xfrm>
          <a:prstGeom prst="rect">
            <a:avLst/>
          </a:prstGeom>
        </p:spPr>
        <p:txBody>
          <a:bodyPr/>
          <a:lstStyle/>
          <a:p>
            <a:pPr>
              <a:defRPr/>
            </a:pPr>
            <a:fld id="{A708EE7B-763C-4C81-AEB6-BE652023E4ED}" type="slidenum">
              <a:rPr lang="ja-JP" altLang="en-US" smtClean="0"/>
              <a:pPr>
                <a:defRPr/>
              </a:pPr>
              <a:t>24</a:t>
            </a:fld>
            <a:endParaRPr lang="ja-JP" altLang="en-US"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527295"/>
            <a:ext cx="5933344" cy="408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7"/>
          <p:cNvSpPr/>
          <p:nvPr/>
        </p:nvSpPr>
        <p:spPr>
          <a:xfrm>
            <a:off x="323528" y="1677024"/>
            <a:ext cx="3651951" cy="3120128"/>
          </a:xfrm>
          <a:prstGeom prst="roundRect">
            <a:avLst>
              <a:gd name="adj" fmla="val 14952"/>
            </a:avLst>
          </a:prstGeom>
          <a:solidFill>
            <a:schemeClr val="bg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b="1" dirty="0" smtClean="0">
                <a:solidFill>
                  <a:srgbClr val="FF0000"/>
                </a:solidFill>
                <a:latin typeface="HGSｺﾞｼｯｸE" pitchFamily="50" charset="-128"/>
                <a:ea typeface="HGSｺﾞｼｯｸE" pitchFamily="50" charset="-128"/>
              </a:rPr>
              <a:t>ヘルスプロモーション</a:t>
            </a:r>
            <a:r>
              <a:rPr lang="ja-JP" altLang="en-US" sz="1600" b="1" dirty="0" smtClean="0">
                <a:latin typeface="+mn-ea"/>
              </a:rPr>
              <a:t>とは</a:t>
            </a:r>
            <a:r>
              <a:rPr lang="ja-JP" altLang="en-US" sz="1600" b="1" dirty="0">
                <a:latin typeface="+mn-ea"/>
              </a:rPr>
              <a:t>，</a:t>
            </a:r>
            <a:endParaRPr lang="ja-JP" altLang="en-US" sz="1600" b="1" dirty="0" smtClean="0">
              <a:latin typeface="+mn-ea"/>
            </a:endParaRPr>
          </a:p>
          <a:p>
            <a:r>
              <a:rPr lang="ja-JP" altLang="en-US" sz="1600" b="1" dirty="0" smtClean="0">
                <a:latin typeface="+mn-ea"/>
              </a:rPr>
              <a:t>人々</a:t>
            </a:r>
            <a:r>
              <a:rPr lang="ja-JP" altLang="en-US" sz="1600" b="1" dirty="0">
                <a:latin typeface="+mn-ea"/>
              </a:rPr>
              <a:t>が自らの健康とその決定要因をコントロール</a:t>
            </a:r>
            <a:r>
              <a:rPr lang="ja-JP" altLang="en-US" sz="1600" b="1" dirty="0" smtClean="0">
                <a:latin typeface="+mn-ea"/>
              </a:rPr>
              <a:t>し，改善</a:t>
            </a:r>
            <a:r>
              <a:rPr lang="ja-JP" altLang="en-US" sz="1600" b="1" dirty="0">
                <a:latin typeface="+mn-ea"/>
              </a:rPr>
              <a:t>することができるようにする</a:t>
            </a:r>
            <a:r>
              <a:rPr lang="ja-JP" altLang="en-US" sz="1600" b="1" dirty="0" smtClean="0">
                <a:latin typeface="+mn-ea"/>
              </a:rPr>
              <a:t>プロセス</a:t>
            </a:r>
          </a:p>
          <a:p>
            <a:r>
              <a:rPr lang="ja-JP" altLang="en-US" sz="1600" b="1" dirty="0">
                <a:solidFill>
                  <a:schemeClr val="tx1"/>
                </a:solidFill>
                <a:latin typeface="+mn-ea"/>
              </a:rPr>
              <a:t>　</a:t>
            </a:r>
            <a:r>
              <a:rPr lang="ja-JP" altLang="en-US" sz="1600" b="1" dirty="0" smtClean="0">
                <a:solidFill>
                  <a:schemeClr val="tx1"/>
                </a:solidFill>
                <a:latin typeface="+mn-ea"/>
              </a:rPr>
              <a:t>　↓</a:t>
            </a:r>
          </a:p>
          <a:p>
            <a:r>
              <a:rPr lang="ja-JP" altLang="en-US" sz="1600" b="1" dirty="0" smtClean="0">
                <a:solidFill>
                  <a:schemeClr val="tx1"/>
                </a:solidFill>
                <a:latin typeface="+mn-ea"/>
              </a:rPr>
              <a:t>　　↓</a:t>
            </a:r>
          </a:p>
          <a:p>
            <a:r>
              <a:rPr lang="ja-JP" altLang="en-US" sz="1600" b="1" dirty="0">
                <a:solidFill>
                  <a:schemeClr val="tx1"/>
                </a:solidFill>
                <a:latin typeface="+mn-ea"/>
              </a:rPr>
              <a:t>　</a:t>
            </a:r>
            <a:r>
              <a:rPr lang="ja-JP" altLang="en-US" sz="1600" b="1" dirty="0" smtClean="0">
                <a:solidFill>
                  <a:schemeClr val="tx1"/>
                </a:solidFill>
                <a:latin typeface="+mn-ea"/>
              </a:rPr>
              <a:t>　↓ </a:t>
            </a:r>
          </a:p>
          <a:p>
            <a:r>
              <a:rPr lang="ja-JP" altLang="en-US" sz="1600" b="1" dirty="0" smtClean="0">
                <a:solidFill>
                  <a:srgbClr val="7030A0"/>
                </a:solidFill>
                <a:latin typeface="+mn-ea"/>
              </a:rPr>
              <a:t>●健康</a:t>
            </a:r>
            <a:r>
              <a:rPr lang="ja-JP" altLang="en-US" sz="1600" b="1" dirty="0">
                <a:solidFill>
                  <a:srgbClr val="7030A0"/>
                </a:solidFill>
                <a:latin typeface="+mn-ea"/>
              </a:rPr>
              <a:t>な公共政策づくり</a:t>
            </a:r>
          </a:p>
          <a:p>
            <a:r>
              <a:rPr lang="ja-JP" altLang="en-US" sz="1600" b="1" dirty="0" smtClean="0">
                <a:solidFill>
                  <a:srgbClr val="7030A0"/>
                </a:solidFill>
                <a:latin typeface="+mn-ea"/>
              </a:rPr>
              <a:t>●</a:t>
            </a:r>
            <a:r>
              <a:rPr lang="ja-JP" altLang="en-US" sz="1600" b="1" dirty="0">
                <a:solidFill>
                  <a:srgbClr val="7030A0"/>
                </a:solidFill>
                <a:latin typeface="+mn-ea"/>
              </a:rPr>
              <a:t>健康を支援する環境づくり</a:t>
            </a:r>
          </a:p>
          <a:p>
            <a:r>
              <a:rPr lang="ja-JP" altLang="en-US" sz="1600" b="1" dirty="0" smtClean="0">
                <a:solidFill>
                  <a:srgbClr val="7030A0"/>
                </a:solidFill>
                <a:latin typeface="+mn-ea"/>
              </a:rPr>
              <a:t>●</a:t>
            </a:r>
            <a:r>
              <a:rPr lang="ja-JP" altLang="en-US" sz="1600" b="1" dirty="0">
                <a:solidFill>
                  <a:srgbClr val="7030A0"/>
                </a:solidFill>
                <a:latin typeface="+mn-ea"/>
              </a:rPr>
              <a:t>地域活動の</a:t>
            </a:r>
            <a:r>
              <a:rPr lang="ja-JP" altLang="en-US" sz="1600" b="1" dirty="0" smtClean="0">
                <a:solidFill>
                  <a:srgbClr val="7030A0"/>
                </a:solidFill>
                <a:latin typeface="+mn-ea"/>
              </a:rPr>
              <a:t>強化</a:t>
            </a:r>
          </a:p>
          <a:p>
            <a:r>
              <a:rPr lang="ja-JP" altLang="en-US" sz="1600" b="1" dirty="0" smtClean="0">
                <a:solidFill>
                  <a:srgbClr val="7030A0"/>
                </a:solidFill>
                <a:latin typeface="+mn-ea"/>
              </a:rPr>
              <a:t>●知識や技術の提供</a:t>
            </a:r>
            <a:r>
              <a:rPr lang="ja-JP" altLang="en-US" sz="1600" b="1" dirty="0" smtClean="0">
                <a:solidFill>
                  <a:schemeClr val="tx1"/>
                </a:solidFill>
                <a:latin typeface="+mn-ea"/>
              </a:rPr>
              <a:t>　　等々</a:t>
            </a:r>
            <a:endParaRPr lang="ja-JP" altLang="en-US" sz="1600" b="1" dirty="0">
              <a:solidFill>
                <a:schemeClr val="tx1"/>
              </a:solidFill>
              <a:latin typeface="+mn-ea"/>
            </a:endParaRPr>
          </a:p>
          <a:p>
            <a:endParaRPr kumimoji="1" lang="ja-JP" altLang="en-US" sz="1600" dirty="0"/>
          </a:p>
        </p:txBody>
      </p:sp>
      <p:sp>
        <p:nvSpPr>
          <p:cNvPr id="11" name="角丸四角形吹き出し 10"/>
          <p:cNvSpPr/>
          <p:nvPr/>
        </p:nvSpPr>
        <p:spPr>
          <a:xfrm>
            <a:off x="467544" y="5038274"/>
            <a:ext cx="2160240" cy="1415061"/>
          </a:xfrm>
          <a:prstGeom prst="wedgeRoundRectCallout">
            <a:avLst>
              <a:gd name="adj1" fmla="val 68091"/>
              <a:gd name="adj2" fmla="val 840"/>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tx1"/>
                </a:solidFill>
              </a:rPr>
              <a:t>行政はもちろん，</a:t>
            </a:r>
            <a:endParaRPr lang="ja-JP" altLang="en-US" sz="1600" b="1" dirty="0">
              <a:solidFill>
                <a:schemeClr val="tx1"/>
              </a:solidFill>
            </a:endParaRPr>
          </a:p>
          <a:p>
            <a:pPr algn="ctr"/>
            <a:r>
              <a:rPr lang="ja-JP" altLang="en-US" sz="1600" b="1" dirty="0">
                <a:solidFill>
                  <a:srgbClr val="FF0000"/>
                </a:solidFill>
              </a:rPr>
              <a:t>みんなで支え合いながら</a:t>
            </a:r>
            <a:r>
              <a:rPr lang="ja-JP" altLang="en-US" sz="1600" b="1" dirty="0">
                <a:solidFill>
                  <a:schemeClr val="tx1"/>
                </a:solidFill>
              </a:rPr>
              <a:t>健康づくりを進めていくこと</a:t>
            </a:r>
            <a:r>
              <a:rPr lang="ja-JP" altLang="en-US" sz="1600" b="1" dirty="0" smtClean="0">
                <a:solidFill>
                  <a:schemeClr val="tx1"/>
                </a:solidFill>
              </a:rPr>
              <a:t>が</a:t>
            </a:r>
            <a:r>
              <a:rPr lang="ja-JP" altLang="en-US" sz="1600" b="1" dirty="0" smtClean="0">
                <a:solidFill>
                  <a:srgbClr val="FF0000"/>
                </a:solidFill>
              </a:rPr>
              <a:t>カギ</a:t>
            </a:r>
            <a:r>
              <a:rPr lang="ja-JP" altLang="en-US" sz="1600" b="1" dirty="0" smtClean="0">
                <a:solidFill>
                  <a:schemeClr val="tx1"/>
                </a:solidFill>
              </a:rPr>
              <a:t>となります</a:t>
            </a:r>
            <a:endParaRPr lang="ja-JP" altLang="en-US" sz="1600" b="1" dirty="0">
              <a:solidFill>
                <a:schemeClr val="tx1"/>
              </a:solidFill>
            </a:endParaRPr>
          </a:p>
        </p:txBody>
      </p:sp>
      <p:sp>
        <p:nvSpPr>
          <p:cNvPr id="4" name="角丸四角形 3"/>
          <p:cNvSpPr/>
          <p:nvPr/>
        </p:nvSpPr>
        <p:spPr>
          <a:xfrm>
            <a:off x="2895600" y="6093295"/>
            <a:ext cx="5241037" cy="3600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spc="-300" dirty="0" smtClean="0">
                <a:solidFill>
                  <a:schemeClr val="bg1"/>
                </a:solidFill>
              </a:rPr>
              <a:t>健康づくりを支援する環境づくりが坂道をなだらかにする</a:t>
            </a:r>
            <a:endParaRPr kumimoji="1" lang="ja-JP" altLang="en-US" sz="1600" b="1" spc="-300" dirty="0">
              <a:solidFill>
                <a:schemeClr val="bg1"/>
              </a:solidFill>
            </a:endParaRPr>
          </a:p>
        </p:txBody>
      </p:sp>
      <p:sp>
        <p:nvSpPr>
          <p:cNvPr id="6" name="正方形/長方形 5"/>
          <p:cNvSpPr/>
          <p:nvPr/>
        </p:nvSpPr>
        <p:spPr>
          <a:xfrm>
            <a:off x="1131404" y="3057068"/>
            <a:ext cx="4016660" cy="3600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その実現に</a:t>
            </a:r>
            <a:r>
              <a:rPr lang="ja-JP" altLang="en-US" sz="1400" b="1" dirty="0" smtClean="0">
                <a:solidFill>
                  <a:schemeClr val="tx1"/>
                </a:solidFill>
                <a:latin typeface="+mn-ea"/>
              </a:rPr>
              <a:t>向けて</a:t>
            </a:r>
            <a:r>
              <a:rPr lang="ja-JP" altLang="en-US" b="1" dirty="0" smtClean="0">
                <a:solidFill>
                  <a:srgbClr val="FF0000"/>
                </a:solidFill>
                <a:latin typeface="+mn-ea"/>
              </a:rPr>
              <a:t>私たち</a:t>
            </a:r>
            <a:r>
              <a:rPr lang="ja-JP" altLang="en-US" sz="1400" b="1" dirty="0">
                <a:solidFill>
                  <a:schemeClr val="tx1"/>
                </a:solidFill>
                <a:latin typeface="+mn-ea"/>
              </a:rPr>
              <a:t>にできること</a:t>
            </a:r>
            <a:r>
              <a:rPr lang="ja-JP" altLang="en-US" sz="1400" b="1" dirty="0" smtClean="0">
                <a:solidFill>
                  <a:schemeClr val="tx1"/>
                </a:solidFill>
                <a:latin typeface="+mn-ea"/>
              </a:rPr>
              <a:t>は</a:t>
            </a:r>
            <a:r>
              <a:rPr lang="en-US" altLang="ja-JP" sz="1400" b="1" dirty="0" smtClean="0">
                <a:solidFill>
                  <a:schemeClr val="tx1"/>
                </a:solidFill>
                <a:latin typeface="+mn-ea"/>
              </a:rPr>
              <a:t>…</a:t>
            </a:r>
            <a:endParaRPr kumimoji="1" lang="ja-JP" altLang="en-US" sz="1400" dirty="0">
              <a:solidFill>
                <a:schemeClr val="tx1"/>
              </a:solidFill>
            </a:endParaRPr>
          </a:p>
        </p:txBody>
      </p:sp>
      <p:sp>
        <p:nvSpPr>
          <p:cNvPr id="9" name="右矢印 8"/>
          <p:cNvSpPr/>
          <p:nvPr/>
        </p:nvSpPr>
        <p:spPr>
          <a:xfrm rot="20644562">
            <a:off x="3620708" y="3394171"/>
            <a:ext cx="2153738" cy="599281"/>
          </a:xfrm>
          <a:prstGeom prst="rightArrow">
            <a:avLst>
              <a:gd name="adj1" fmla="val 50000"/>
              <a:gd name="adj2" fmla="val 7260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spc="-300" dirty="0" smtClean="0">
                <a:solidFill>
                  <a:schemeClr val="bg1"/>
                </a:solidFill>
              </a:rPr>
              <a:t>知識や技術の提供</a:t>
            </a:r>
          </a:p>
        </p:txBody>
      </p:sp>
    </p:spTree>
    <p:extLst>
      <p:ext uri="{BB962C8B-B14F-4D97-AF65-F5344CB8AC3E}">
        <p14:creationId xmlns:p14="http://schemas.microsoft.com/office/powerpoint/2010/main" val="2128661354"/>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endParaRPr lang="en-US" altLang="ja-JP" dirty="0" smtClean="0"/>
          </a:p>
          <a:p>
            <a:pPr marL="0" indent="0">
              <a:buNone/>
            </a:pPr>
            <a:r>
              <a:rPr lang="ja-JP" altLang="en-US" dirty="0"/>
              <a:t>　</a:t>
            </a:r>
            <a:endParaRPr lang="en-US" altLang="ja-JP" dirty="0" smtClean="0"/>
          </a:p>
          <a:p>
            <a:pPr marL="0" indent="0">
              <a:buNone/>
            </a:pPr>
            <a:r>
              <a:rPr lang="ja-JP" altLang="en-US" dirty="0"/>
              <a:t>　</a:t>
            </a:r>
            <a:r>
              <a:rPr lang="ja-JP" altLang="en-US" sz="4000" dirty="0" smtClean="0"/>
              <a:t>保健センターの活動を写真で紹介</a:t>
            </a:r>
            <a:endParaRPr lang="en-US" altLang="ja-JP" sz="4000" dirty="0" smtClean="0"/>
          </a:p>
        </p:txBody>
      </p:sp>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25</a:t>
            </a:fld>
            <a:endParaRPr lang="ja-JP" altLang="en-US" dirty="0"/>
          </a:p>
        </p:txBody>
      </p:sp>
    </p:spTree>
    <p:extLst>
      <p:ext uri="{BB962C8B-B14F-4D97-AF65-F5344CB8AC3E}">
        <p14:creationId xmlns:p14="http://schemas.microsoft.com/office/powerpoint/2010/main" val="260817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26</a:t>
            </a:fld>
            <a:endParaRPr lang="ja-JP" altLang="en-US" dirty="0"/>
          </a:p>
        </p:txBody>
      </p:sp>
      <p:pic>
        <p:nvPicPr>
          <p:cNvPr id="2050" name="Picture 2" descr="\\docserve\docserve\free_space(3330010000)\健康づくりプラン写真\DSC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865" y="1340768"/>
            <a:ext cx="6410228" cy="4807671"/>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403648" y="332656"/>
            <a:ext cx="6266212"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思春期を対象にした性教育（中・高生）（１）</a:t>
            </a:r>
          </a:p>
        </p:txBody>
      </p:sp>
    </p:spTree>
    <p:extLst>
      <p:ext uri="{BB962C8B-B14F-4D97-AF65-F5344CB8AC3E}">
        <p14:creationId xmlns:p14="http://schemas.microsoft.com/office/powerpoint/2010/main" val="4033829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27</a:t>
            </a:fld>
            <a:endParaRPr lang="ja-JP" altLang="en-US" dirty="0"/>
          </a:p>
        </p:txBody>
      </p:sp>
      <p:pic>
        <p:nvPicPr>
          <p:cNvPr id="3074" name="Picture 2" descr="\\docserve\docserve\free_space(3330010000)\健康づくりプラン写真\IMG_2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378" y="1335153"/>
            <a:ext cx="6768752" cy="5076564"/>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1403648" y="360220"/>
            <a:ext cx="6266212" cy="7920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思春期を対象にした性教育（中・高生）（２）</a:t>
            </a:r>
          </a:p>
        </p:txBody>
      </p:sp>
    </p:spTree>
    <p:extLst>
      <p:ext uri="{BB962C8B-B14F-4D97-AF65-F5344CB8AC3E}">
        <p14:creationId xmlns:p14="http://schemas.microsoft.com/office/powerpoint/2010/main" val="16057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28</a:t>
            </a:fld>
            <a:endParaRPr lang="ja-JP" altLang="en-US" dirty="0"/>
          </a:p>
        </p:txBody>
      </p:sp>
      <p:pic>
        <p:nvPicPr>
          <p:cNvPr id="3074" name="Picture 2" descr="\\docserve\docserve\free_space(3330010000)\健康づくり推進課（母子・精神保健担当）\母子\親子の健康づくり講座\H２５\9月今熊野\写真\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96752"/>
            <a:ext cx="6632285" cy="4974214"/>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2055494" y="254530"/>
            <a:ext cx="5040560" cy="654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親子の健康づくり講座（児童館）（１）</a:t>
            </a:r>
          </a:p>
        </p:txBody>
      </p:sp>
    </p:spTree>
    <p:extLst>
      <p:ext uri="{BB962C8B-B14F-4D97-AF65-F5344CB8AC3E}">
        <p14:creationId xmlns:p14="http://schemas.microsoft.com/office/powerpoint/2010/main" val="2375557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29</a:t>
            </a:fld>
            <a:endParaRPr lang="ja-JP" altLang="en-US" dirty="0"/>
          </a:p>
        </p:txBody>
      </p:sp>
      <p:pic>
        <p:nvPicPr>
          <p:cNvPr id="4098" name="Picture 2" descr="\\docserve\docserve\free_space(3330010000)\健康づくり推進課（母子・精神保健担当）\母子\親子の健康づくり講座\H２５\9月今熊野\写真\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24" y="1157579"/>
            <a:ext cx="6800304" cy="510022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2051720" y="254530"/>
            <a:ext cx="5040560" cy="6541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親子の健康づくり講座（児童館）（２）</a:t>
            </a:r>
          </a:p>
        </p:txBody>
      </p:sp>
    </p:spTree>
    <p:extLst>
      <p:ext uri="{BB962C8B-B14F-4D97-AF65-F5344CB8AC3E}">
        <p14:creationId xmlns:p14="http://schemas.microsoft.com/office/powerpoint/2010/main" val="366668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60648"/>
            <a:ext cx="7920880" cy="846423"/>
          </a:xfrm>
        </p:spPr>
        <p:txBody>
          <a:bodyPr/>
          <a:lstStyle/>
          <a:p>
            <a:pPr eaLnBrk="1" fontAlgn="auto" hangingPunct="1">
              <a:spcAft>
                <a:spcPts val="0"/>
              </a:spcAft>
              <a:defRPr/>
            </a:pPr>
            <a:r>
              <a:rPr lang="ja-JP" altLang="en-US" sz="4000" dirty="0" smtClean="0">
                <a:solidFill>
                  <a:srgbClr val="002060"/>
                </a:solidFill>
              </a:rPr>
              <a:t>健康づくり</a:t>
            </a:r>
            <a:r>
              <a:rPr lang="ja-JP" altLang="en-US" dirty="0" smtClean="0">
                <a:solidFill>
                  <a:srgbClr val="002060"/>
                </a:solidFill>
              </a:rPr>
              <a:t>対策の歩み</a:t>
            </a:r>
            <a:endParaRPr lang="ja-JP" altLang="en-US" dirty="0">
              <a:solidFill>
                <a:srgbClr val="002060"/>
              </a:solidFill>
            </a:endParaRPr>
          </a:p>
        </p:txBody>
      </p:sp>
      <p:sp>
        <p:nvSpPr>
          <p:cNvPr id="3" name="サブタイトル 2"/>
          <p:cNvSpPr>
            <a:spLocks noGrp="1"/>
          </p:cNvSpPr>
          <p:nvPr>
            <p:ph type="subTitle" idx="1"/>
          </p:nvPr>
        </p:nvSpPr>
        <p:spPr>
          <a:xfrm>
            <a:off x="827088" y="1196975"/>
            <a:ext cx="7358062" cy="503238"/>
          </a:xfrm>
        </p:spPr>
        <p:txBody>
          <a:bodyPr rtlCol="0">
            <a:normAutofit/>
          </a:bodyPr>
          <a:lstStyle/>
          <a:p>
            <a:pPr eaLnBrk="1" fontAlgn="auto" hangingPunct="1">
              <a:spcAft>
                <a:spcPts val="0"/>
              </a:spcAft>
              <a:buFont typeface="Wingdings"/>
              <a:buNone/>
              <a:defRPr/>
            </a:pPr>
            <a:r>
              <a:rPr lang="ja-JP" altLang="en-US" sz="2400" b="1" dirty="0" smtClean="0">
                <a:solidFill>
                  <a:schemeClr val="accent1">
                    <a:lumMod val="50000"/>
                  </a:schemeClr>
                </a:solidFill>
              </a:rPr>
              <a:t>～　いつの時代も健康は全ての人々の願い　 ～</a:t>
            </a:r>
            <a:endParaRPr lang="ja-JP" altLang="en-US" sz="2400" b="1" dirty="0">
              <a:solidFill>
                <a:schemeClr val="accent1">
                  <a:lumMod val="50000"/>
                </a:schemeClr>
              </a:solidFill>
            </a:endParaRPr>
          </a:p>
        </p:txBody>
      </p:sp>
      <p:sp>
        <p:nvSpPr>
          <p:cNvPr id="5" name="フッター プレースホルダー 4"/>
          <p:cNvSpPr>
            <a:spLocks noGrp="1"/>
          </p:cNvSpPr>
          <p:nvPr>
            <p:ph type="ftr" sz="quarter" idx="10"/>
          </p:nvPr>
        </p:nvSpPr>
        <p:spPr>
          <a:xfrm>
            <a:off x="0" y="0"/>
            <a:ext cx="4625975" cy="360363"/>
          </a:xfrm>
        </p:spPr>
        <p:txBody>
          <a:bodyPr/>
          <a:lstStyle/>
          <a:p>
            <a:pPr>
              <a:defRPr/>
            </a:pPr>
            <a:endParaRPr lang="ja-JP" altLang="en-US"/>
          </a:p>
        </p:txBody>
      </p:sp>
      <p:sp>
        <p:nvSpPr>
          <p:cNvPr id="12" name="スライド番号プレースホルダー 11"/>
          <p:cNvSpPr>
            <a:spLocks noGrp="1"/>
          </p:cNvSpPr>
          <p:nvPr>
            <p:ph type="sldNum" sz="quarter" idx="11"/>
          </p:nvPr>
        </p:nvSpPr>
        <p:spPr/>
        <p:txBody>
          <a:bodyPr/>
          <a:lstStyle/>
          <a:p>
            <a:pPr>
              <a:defRPr/>
            </a:pPr>
            <a:fld id="{887CAA85-8693-4DEC-955C-C414595CB6BC}" type="slidenum">
              <a:rPr lang="ja-JP" altLang="en-US"/>
              <a:pPr>
                <a:defRPr/>
              </a:pPr>
              <a:t>3</a:t>
            </a:fld>
            <a:endParaRPr lang="ja-JP" altLang="en-US" dirty="0"/>
          </a:p>
        </p:txBody>
      </p:sp>
      <p:graphicFrame>
        <p:nvGraphicFramePr>
          <p:cNvPr id="14" name="図表 13"/>
          <p:cNvGraphicFramePr/>
          <p:nvPr/>
        </p:nvGraphicFramePr>
        <p:xfrm>
          <a:off x="1547664" y="2254038"/>
          <a:ext cx="6480720" cy="2034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正方形/長方形 15"/>
          <p:cNvSpPr/>
          <p:nvPr/>
        </p:nvSpPr>
        <p:spPr>
          <a:xfrm>
            <a:off x="225425" y="2852738"/>
            <a:ext cx="1150938" cy="7921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400" dirty="0">
                <a:latin typeface="HGP創英角ﾎﾟｯﾌﾟ体" pitchFamily="50" charset="-128"/>
                <a:ea typeface="HGP創英角ﾎﾟｯﾌﾟ体" pitchFamily="50" charset="-128"/>
              </a:rPr>
              <a:t>国</a:t>
            </a:r>
          </a:p>
        </p:txBody>
      </p:sp>
      <p:sp>
        <p:nvSpPr>
          <p:cNvPr id="17" name="正方形/長方形 16"/>
          <p:cNvSpPr/>
          <p:nvPr/>
        </p:nvSpPr>
        <p:spPr>
          <a:xfrm>
            <a:off x="203200" y="5135563"/>
            <a:ext cx="1152525" cy="7921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2400" dirty="0">
                <a:latin typeface="HGP創英角ﾎﾟｯﾌﾟ体" pitchFamily="50" charset="-128"/>
                <a:ea typeface="HGP創英角ﾎﾟｯﾌﾟ体" pitchFamily="50" charset="-128"/>
              </a:rPr>
              <a:t>京都市</a:t>
            </a:r>
          </a:p>
        </p:txBody>
      </p:sp>
      <p:graphicFrame>
        <p:nvGraphicFramePr>
          <p:cNvPr id="19" name="図表 18"/>
          <p:cNvGraphicFramePr/>
          <p:nvPr/>
        </p:nvGraphicFramePr>
        <p:xfrm>
          <a:off x="1541061" y="4581128"/>
          <a:ext cx="6487323" cy="194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正方形/長方形 19"/>
          <p:cNvSpPr/>
          <p:nvPr/>
        </p:nvSpPr>
        <p:spPr>
          <a:xfrm>
            <a:off x="1331913" y="4676775"/>
            <a:ext cx="6840537" cy="4587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　　　平成</a:t>
            </a:r>
            <a:r>
              <a:rPr lang="en-US" altLang="ja-JP" dirty="0">
                <a:latin typeface="+mn-ea"/>
              </a:rPr>
              <a:t>3</a:t>
            </a:r>
            <a:r>
              <a:rPr lang="ja-JP" altLang="en-US" dirty="0">
                <a:latin typeface="+mn-ea"/>
              </a:rPr>
              <a:t>年度～　　　　平成</a:t>
            </a:r>
            <a:r>
              <a:rPr lang="en-US" altLang="ja-JP" dirty="0">
                <a:latin typeface="+mn-ea"/>
              </a:rPr>
              <a:t>12</a:t>
            </a:r>
            <a:r>
              <a:rPr lang="ja-JP" altLang="en-US" dirty="0">
                <a:latin typeface="+mn-ea"/>
              </a:rPr>
              <a:t>年度～　　 平成</a:t>
            </a:r>
            <a:r>
              <a:rPr lang="en-US" altLang="ja-JP" dirty="0">
                <a:latin typeface="+mn-ea"/>
              </a:rPr>
              <a:t>25</a:t>
            </a:r>
            <a:r>
              <a:rPr lang="ja-JP" altLang="en-US" dirty="0">
                <a:latin typeface="+mn-ea"/>
              </a:rPr>
              <a:t>年度～</a:t>
            </a:r>
            <a:endParaRPr lang="ja-JP" altLang="en-US" sz="1600" dirty="0">
              <a:latin typeface="+mn-ea"/>
            </a:endParaRPr>
          </a:p>
        </p:txBody>
      </p:sp>
      <p:sp>
        <p:nvSpPr>
          <p:cNvPr id="21" name="正方形/長方形 20"/>
          <p:cNvSpPr/>
          <p:nvPr/>
        </p:nvSpPr>
        <p:spPr>
          <a:xfrm>
            <a:off x="1339850" y="2005013"/>
            <a:ext cx="6840538" cy="6842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　   昭和</a:t>
            </a:r>
            <a:r>
              <a:rPr lang="en-US" altLang="ja-JP" dirty="0">
                <a:latin typeface="+mn-ea"/>
              </a:rPr>
              <a:t>63</a:t>
            </a:r>
            <a:r>
              <a:rPr lang="ja-JP" altLang="en-US" dirty="0">
                <a:latin typeface="+mn-ea"/>
              </a:rPr>
              <a:t>年度～　　　平成</a:t>
            </a:r>
            <a:r>
              <a:rPr lang="en-US" altLang="ja-JP" dirty="0">
                <a:latin typeface="+mn-ea"/>
              </a:rPr>
              <a:t>12</a:t>
            </a:r>
            <a:r>
              <a:rPr lang="ja-JP" altLang="en-US" dirty="0">
                <a:latin typeface="+mn-ea"/>
              </a:rPr>
              <a:t>年度～　　平成</a:t>
            </a:r>
            <a:r>
              <a:rPr lang="en-US" altLang="ja-JP" dirty="0">
                <a:latin typeface="+mn-ea"/>
              </a:rPr>
              <a:t>25</a:t>
            </a:r>
            <a:r>
              <a:rPr lang="ja-JP" altLang="en-US" dirty="0">
                <a:latin typeface="+mn-ea"/>
              </a:rPr>
              <a:t>年度～</a:t>
            </a:r>
          </a:p>
          <a:p>
            <a:pPr>
              <a:defRPr/>
            </a:pPr>
            <a:r>
              <a:rPr lang="ja-JP" altLang="en-US" sz="1400" dirty="0">
                <a:latin typeface="+mn-ea"/>
              </a:rPr>
              <a:t>（第２次国民健康づくり対策）  （</a:t>
            </a:r>
            <a:r>
              <a:rPr lang="ja-JP" altLang="en-US" sz="1600" spc="-300" dirty="0">
                <a:latin typeface="+mn-ea"/>
              </a:rPr>
              <a:t>第３次　</a:t>
            </a:r>
            <a:r>
              <a:rPr lang="en-US" altLang="ja-JP" sz="1600" spc="-300" dirty="0">
                <a:latin typeface="+mn-ea"/>
              </a:rPr>
              <a:t>〃</a:t>
            </a:r>
            <a:r>
              <a:rPr lang="ja-JP" altLang="en-US" sz="1600" spc="-300" dirty="0">
                <a:latin typeface="+mn-ea"/>
              </a:rPr>
              <a:t>　）　　 </a:t>
            </a:r>
            <a:r>
              <a:rPr lang="ja-JP" altLang="en-US" sz="1600" dirty="0">
                <a:latin typeface="+mn-ea"/>
              </a:rPr>
              <a:t> （</a:t>
            </a:r>
            <a:r>
              <a:rPr lang="ja-JP" altLang="en-US" sz="1600" spc="-300" dirty="0">
                <a:latin typeface="+mn-ea"/>
              </a:rPr>
              <a:t>第４次　</a:t>
            </a:r>
            <a:r>
              <a:rPr lang="en-US" altLang="ja-JP" sz="1600" spc="-300" dirty="0">
                <a:latin typeface="+mn-ea"/>
              </a:rPr>
              <a:t>〃</a:t>
            </a:r>
            <a:r>
              <a:rPr lang="ja-JP" altLang="en-US" sz="1600" spc="-300" dirty="0">
                <a:latin typeface="+mn-ea"/>
              </a:rPr>
              <a:t>　）　</a:t>
            </a:r>
          </a:p>
        </p:txBody>
      </p:sp>
      <p:sp>
        <p:nvSpPr>
          <p:cNvPr id="24" name="正方形/長方形 23"/>
          <p:cNvSpPr/>
          <p:nvPr/>
        </p:nvSpPr>
        <p:spPr>
          <a:xfrm>
            <a:off x="1712913" y="3910013"/>
            <a:ext cx="5111750" cy="5984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solidFill>
                  <a:schemeClr val="tx1"/>
                </a:solidFill>
                <a:latin typeface="+mn-ea"/>
              </a:rPr>
              <a:t>基本的な考え方として，その時代の社会的背景等を</a:t>
            </a:r>
          </a:p>
          <a:p>
            <a:pPr>
              <a:defRPr/>
            </a:pPr>
            <a:r>
              <a:rPr lang="ja-JP" altLang="en-US" sz="1600" b="1" dirty="0">
                <a:solidFill>
                  <a:schemeClr val="tx1"/>
                </a:solidFill>
                <a:latin typeface="+mn-ea"/>
              </a:rPr>
              <a:t>踏まえつつ，</a:t>
            </a:r>
            <a:r>
              <a:rPr lang="ja-JP" altLang="en-US" sz="1600" b="1" dirty="0">
                <a:solidFill>
                  <a:srgbClr val="FF0000"/>
                </a:solidFill>
                <a:latin typeface="+mn-ea"/>
              </a:rPr>
              <a:t>生涯を通じた健康づくり</a:t>
            </a:r>
            <a:r>
              <a:rPr lang="ja-JP" altLang="en-US" sz="1600" b="1" dirty="0">
                <a:solidFill>
                  <a:schemeClr val="tx1"/>
                </a:solidFill>
                <a:latin typeface="+mn-ea"/>
              </a:rPr>
              <a:t>を推進してきた</a:t>
            </a:r>
          </a:p>
        </p:txBody>
      </p:sp>
      <p:sp>
        <p:nvSpPr>
          <p:cNvPr id="26" name="角丸四角形吹き出し 25"/>
          <p:cNvSpPr/>
          <p:nvPr/>
        </p:nvSpPr>
        <p:spPr>
          <a:xfrm>
            <a:off x="7415213" y="1700213"/>
            <a:ext cx="1582737" cy="838200"/>
          </a:xfrm>
          <a:prstGeom prst="wedgeRoundRectCallout">
            <a:avLst>
              <a:gd name="adj1" fmla="val -43079"/>
              <a:gd name="adj2" fmla="val 9929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spc="-150" dirty="0"/>
              <a:t>キーポイント</a:t>
            </a:r>
          </a:p>
          <a:p>
            <a:pPr algn="ctr">
              <a:defRPr/>
            </a:pPr>
            <a:r>
              <a:rPr lang="ja-JP" altLang="en-US" sz="1600" b="1" spc="-150" dirty="0">
                <a:solidFill>
                  <a:srgbClr val="FF0000"/>
                </a:solidFill>
              </a:rPr>
              <a:t>健康寿命の延伸</a:t>
            </a:r>
          </a:p>
          <a:p>
            <a:pPr algn="ctr">
              <a:defRPr/>
            </a:pPr>
            <a:r>
              <a:rPr lang="ja-JP" altLang="en-US" sz="1600" b="1" spc="-150" dirty="0">
                <a:solidFill>
                  <a:srgbClr val="FF0000"/>
                </a:solidFill>
              </a:rPr>
              <a:t>健康格差の縮小</a:t>
            </a:r>
          </a:p>
        </p:txBody>
      </p:sp>
      <p:sp>
        <p:nvSpPr>
          <p:cNvPr id="29" name="フローチャート: 処理 28"/>
          <p:cNvSpPr/>
          <p:nvPr/>
        </p:nvSpPr>
        <p:spPr>
          <a:xfrm>
            <a:off x="4759325" y="6108700"/>
            <a:ext cx="1981200" cy="576263"/>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dirty="0"/>
              <a:t>健康増進法に基づく</a:t>
            </a:r>
          </a:p>
          <a:p>
            <a:pPr algn="ctr">
              <a:defRPr/>
            </a:pPr>
            <a:r>
              <a:rPr lang="ja-JP" altLang="en-US" sz="1400" dirty="0"/>
              <a:t>市町村健康増進計画</a:t>
            </a:r>
          </a:p>
        </p:txBody>
      </p:sp>
      <p:cxnSp>
        <p:nvCxnSpPr>
          <p:cNvPr id="31" name="直線矢印コネクタ 30"/>
          <p:cNvCxnSpPr/>
          <p:nvPr/>
        </p:nvCxnSpPr>
        <p:spPr>
          <a:xfrm flipH="1" flipV="1">
            <a:off x="4506913" y="5970588"/>
            <a:ext cx="252412"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9" idx="3"/>
          </p:cNvCxnSpPr>
          <p:nvPr/>
        </p:nvCxnSpPr>
        <p:spPr>
          <a:xfrm flipV="1">
            <a:off x="6740525" y="5970588"/>
            <a:ext cx="215900" cy="42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30</a:t>
            </a:fld>
            <a:endParaRPr lang="ja-JP" altLang="en-US" dirty="0"/>
          </a:p>
        </p:txBody>
      </p:sp>
      <p:sp>
        <p:nvSpPr>
          <p:cNvPr id="4" name="角丸四角形 3"/>
          <p:cNvSpPr/>
          <p:nvPr/>
        </p:nvSpPr>
        <p:spPr>
          <a:xfrm>
            <a:off x="4689945" y="981716"/>
            <a:ext cx="3959212" cy="51657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感染症（結核）予防教室</a:t>
            </a:r>
          </a:p>
        </p:txBody>
      </p:sp>
      <p:pic>
        <p:nvPicPr>
          <p:cNvPr id="1026" name="Picture 2" descr="\\docserve\docserve\free_space(3330010000)\健康づくりプラン写真\IMG_14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32384"/>
            <a:ext cx="3888432" cy="51845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ocserve\docserve\free_space(3330010000)\健康づくりプラン写真\IMG_14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551" y="306896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53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60648"/>
            <a:ext cx="7920880" cy="846423"/>
          </a:xfrm>
        </p:spPr>
        <p:txBody>
          <a:bodyPr/>
          <a:lstStyle/>
          <a:p>
            <a:pPr eaLnBrk="1" fontAlgn="auto" hangingPunct="1">
              <a:spcAft>
                <a:spcPts val="0"/>
              </a:spcAft>
              <a:defRPr/>
            </a:pPr>
            <a:r>
              <a:rPr lang="ja-JP" altLang="en-US" sz="3600" dirty="0" smtClean="0">
                <a:solidFill>
                  <a:srgbClr val="002060"/>
                </a:solidFill>
              </a:rPr>
              <a:t>第２次健康づくりプランの特色①</a:t>
            </a:r>
            <a:endParaRPr lang="ja-JP" altLang="en-US" sz="3600" dirty="0">
              <a:solidFill>
                <a:srgbClr val="002060"/>
              </a:solidFill>
            </a:endParaRPr>
          </a:p>
        </p:txBody>
      </p:sp>
      <p:sp>
        <p:nvSpPr>
          <p:cNvPr id="3" name="サブタイトル 2"/>
          <p:cNvSpPr>
            <a:spLocks noGrp="1"/>
          </p:cNvSpPr>
          <p:nvPr>
            <p:ph type="subTitle" idx="1"/>
          </p:nvPr>
        </p:nvSpPr>
        <p:spPr>
          <a:xfrm>
            <a:off x="755650" y="1052513"/>
            <a:ext cx="7358063" cy="431800"/>
          </a:xfrm>
        </p:spPr>
        <p:txBody>
          <a:bodyPr rtlCol="0">
            <a:noAutofit/>
          </a:bodyPr>
          <a:lstStyle/>
          <a:p>
            <a:pPr eaLnBrk="1" fontAlgn="auto" hangingPunct="1">
              <a:spcAft>
                <a:spcPts val="0"/>
              </a:spcAft>
              <a:buFont typeface="Wingdings"/>
              <a:buNone/>
              <a:defRPr/>
            </a:pPr>
            <a:r>
              <a:rPr lang="ja-JP" altLang="en-US" sz="2400" b="1" dirty="0" smtClean="0">
                <a:solidFill>
                  <a:schemeClr val="accent1">
                    <a:lumMod val="50000"/>
                  </a:schemeClr>
                </a:solidFill>
              </a:rPr>
              <a:t>～　京都らしさにこだわっています　～</a:t>
            </a:r>
            <a:endParaRPr lang="ja-JP" altLang="en-US" sz="2400" b="1" dirty="0">
              <a:solidFill>
                <a:schemeClr val="accent1">
                  <a:lumMod val="50000"/>
                </a:schemeClr>
              </a:solidFill>
            </a:endParaRPr>
          </a:p>
        </p:txBody>
      </p:sp>
      <p:sp>
        <p:nvSpPr>
          <p:cNvPr id="8" name="スライド番号プレースホルダー 7"/>
          <p:cNvSpPr>
            <a:spLocks noGrp="1"/>
          </p:cNvSpPr>
          <p:nvPr>
            <p:ph type="sldNum" sz="quarter" idx="11"/>
          </p:nvPr>
        </p:nvSpPr>
        <p:spPr/>
        <p:txBody>
          <a:bodyPr/>
          <a:lstStyle/>
          <a:p>
            <a:pPr>
              <a:defRPr/>
            </a:pPr>
            <a:fld id="{FA61DC02-F7A1-4412-91B9-15CB419E233D}" type="slidenum">
              <a:rPr lang="ja-JP" altLang="en-US"/>
              <a:pPr>
                <a:defRPr/>
              </a:pPr>
              <a:t>4</a:t>
            </a:fld>
            <a:endParaRPr lang="ja-JP" altLang="en-US" dirty="0"/>
          </a:p>
        </p:txBody>
      </p:sp>
      <p:graphicFrame>
        <p:nvGraphicFramePr>
          <p:cNvPr id="5" name="図表 4"/>
          <p:cNvGraphicFramePr/>
          <p:nvPr/>
        </p:nvGraphicFramePr>
        <p:xfrm>
          <a:off x="251520" y="2348880"/>
          <a:ext cx="864387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横巻き 5"/>
          <p:cNvSpPr/>
          <p:nvPr/>
        </p:nvSpPr>
        <p:spPr>
          <a:xfrm>
            <a:off x="379413" y="1557338"/>
            <a:ext cx="8496300" cy="1008062"/>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latin typeface="+mj-ea"/>
                <a:ea typeface="+mj-ea"/>
              </a:rPr>
              <a:t>京都ならではの取組や強み</a:t>
            </a:r>
            <a:r>
              <a:rPr lang="ja-JP" altLang="en-US" dirty="0">
                <a:solidFill>
                  <a:schemeClr val="tx1"/>
                </a:solidFill>
                <a:latin typeface="+mj-ea"/>
                <a:ea typeface="+mj-ea"/>
              </a:rPr>
              <a:t>を活かした健康づくりを市民ぐるみで推進し，</a:t>
            </a:r>
          </a:p>
          <a:p>
            <a:pPr algn="ctr">
              <a:defRPr/>
            </a:pPr>
            <a:r>
              <a:rPr lang="ja-JP" altLang="en-US" dirty="0">
                <a:solidFill>
                  <a:schemeClr val="tx1"/>
                </a:solidFill>
                <a:latin typeface="+mj-ea"/>
                <a:ea typeface="+mj-ea"/>
              </a:rPr>
              <a:t>いきいきと健やかな</a:t>
            </a:r>
            <a:r>
              <a:rPr lang="en-US" altLang="ja-JP" dirty="0">
                <a:solidFill>
                  <a:schemeClr val="tx1"/>
                </a:solidFill>
                <a:latin typeface="+mj-ea"/>
                <a:ea typeface="+mj-ea"/>
              </a:rPr>
              <a:t>『</a:t>
            </a:r>
            <a:r>
              <a:rPr lang="ja-JP" altLang="en-US" dirty="0">
                <a:solidFill>
                  <a:schemeClr val="tx1"/>
                </a:solidFill>
                <a:latin typeface="+mj-ea"/>
                <a:ea typeface="+mj-ea"/>
              </a:rPr>
              <a:t>笑顔・健康都市</a:t>
            </a:r>
            <a:r>
              <a:rPr lang="en-US" altLang="ja-JP" dirty="0">
                <a:solidFill>
                  <a:schemeClr val="tx1"/>
                </a:solidFill>
                <a:latin typeface="+mj-ea"/>
                <a:ea typeface="+mj-ea"/>
              </a:rPr>
              <a:t>』</a:t>
            </a:r>
            <a:r>
              <a:rPr lang="ja-JP" altLang="en-US" dirty="0">
                <a:solidFill>
                  <a:schemeClr val="tx1"/>
                </a:solidFill>
                <a:latin typeface="+mj-ea"/>
                <a:ea typeface="+mj-ea"/>
              </a:rPr>
              <a:t>をみんなで実現します</a:t>
            </a:r>
          </a:p>
        </p:txBody>
      </p:sp>
      <p:sp>
        <p:nvSpPr>
          <p:cNvPr id="9" name="テキスト ボックス 8"/>
          <p:cNvSpPr txBox="1"/>
          <p:nvPr/>
        </p:nvSpPr>
        <p:spPr>
          <a:xfrm>
            <a:off x="539750" y="6021388"/>
            <a:ext cx="8208963" cy="584200"/>
          </a:xfrm>
          <a:prstGeom prst="rect">
            <a:avLst/>
          </a:prstGeom>
          <a:noFill/>
        </p:spPr>
        <p:txBody>
          <a:bodyPr>
            <a:spAutoFit/>
          </a:bodyPr>
          <a:lstStyle/>
          <a:p>
            <a:pPr>
              <a:defRPr/>
            </a:pPr>
            <a:r>
              <a:rPr lang="ja-JP" altLang="en-US" sz="1600" dirty="0">
                <a:latin typeface="+mj-ea"/>
                <a:ea typeface="+mj-ea"/>
              </a:rPr>
              <a:t>健康づくりを進めていく上で，</a:t>
            </a:r>
            <a:r>
              <a:rPr lang="ja-JP" altLang="en-US" sz="1600" dirty="0">
                <a:solidFill>
                  <a:srgbClr val="FF0000"/>
                </a:solidFill>
                <a:latin typeface="+mj-ea"/>
                <a:ea typeface="+mj-ea"/>
              </a:rPr>
              <a:t>ソーシャルキャピタル（地域に根ざした信頼や社会規範，ネットワークといった社会関係資本等）の積極的な活用</a:t>
            </a:r>
            <a:r>
              <a:rPr lang="ja-JP" altLang="en-US" sz="1600" dirty="0">
                <a:latin typeface="+mj-ea"/>
                <a:ea typeface="+mj-ea"/>
              </a:rPr>
              <a:t>に注目が集まっています</a:t>
            </a:r>
          </a:p>
        </p:txBody>
      </p:sp>
      <p:sp>
        <p:nvSpPr>
          <p:cNvPr id="10" name="額縁 9"/>
          <p:cNvSpPr/>
          <p:nvPr/>
        </p:nvSpPr>
        <p:spPr>
          <a:xfrm>
            <a:off x="174625" y="1268413"/>
            <a:ext cx="1296988" cy="412750"/>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基本理念</a:t>
            </a:r>
          </a:p>
        </p:txBody>
      </p:sp>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5</a:t>
            </a:fld>
            <a:endParaRPr lang="ja-JP" alt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126"/>
          <a:stretch>
            <a:fillRect/>
          </a:stretch>
        </p:blipFill>
        <p:spPr bwMode="auto">
          <a:xfrm>
            <a:off x="968982" y="2132856"/>
            <a:ext cx="7366842"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6"/>
          <p:cNvSpPr>
            <a:spLocks noGrp="1"/>
          </p:cNvSpPr>
          <p:nvPr>
            <p:ph type="title"/>
          </p:nvPr>
        </p:nvSpPr>
        <p:spPr>
          <a:xfrm>
            <a:off x="2555776" y="1463422"/>
            <a:ext cx="3654148" cy="590876"/>
          </a:xfrm>
          <a:prstGeom prst="rect">
            <a:avLst/>
          </a:prstGeom>
          <a:solidFill>
            <a:schemeClr val="accent2">
              <a:lumMod val="40000"/>
              <a:lumOff val="60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defRPr/>
            </a:pPr>
            <a:r>
              <a:rPr lang="ja-JP" altLang="en-US" sz="1800" dirty="0">
                <a:solidFill>
                  <a:srgbClr val="FF0000"/>
                </a:solidFill>
                <a:latin typeface="HGP創英角ﾎﾟｯﾌﾟ体" pitchFamily="50" charset="-128"/>
                <a:ea typeface="HGP創英角ﾎﾟｯﾌﾟ体" pitchFamily="50" charset="-128"/>
              </a:rPr>
              <a:t>平均寿命＝健康寿命　をめざす！</a:t>
            </a:r>
            <a:endParaRPr lang="en-US" altLang="ja-JP" sz="1800" dirty="0">
              <a:solidFill>
                <a:srgbClr val="FF0000"/>
              </a:solidFill>
              <a:latin typeface="HGP創英角ﾎﾟｯﾌﾟ体" pitchFamily="50" charset="-128"/>
              <a:ea typeface="HGP創英角ﾎﾟｯﾌﾟ体" pitchFamily="50" charset="-128"/>
            </a:endParaRPr>
          </a:p>
        </p:txBody>
      </p:sp>
      <p:sp>
        <p:nvSpPr>
          <p:cNvPr id="8" name="タイトル 1"/>
          <p:cNvSpPr txBox="1">
            <a:spLocks/>
          </p:cNvSpPr>
          <p:nvPr/>
        </p:nvSpPr>
        <p:spPr>
          <a:xfrm>
            <a:off x="674280" y="260648"/>
            <a:ext cx="7920880" cy="720080"/>
          </a:xfrm>
          <a:prstGeom prst="rect">
            <a:avLst/>
          </a:prstGeom>
          <a:effectLst>
            <a:softEdge rad="12700"/>
          </a:effectLst>
        </p:spPr>
        <p:txBody>
          <a:bodyPr vert="horz" rtlCol="0" anchor="ctr">
            <a:normAutofit/>
          </a:bodyPr>
          <a:lstStyle>
            <a:lvl1pPr algn="ctr" rtl="0" eaLnBrk="0" fontAlgn="base" hangingPunct="0">
              <a:spcBef>
                <a:spcPct val="0"/>
              </a:spcBef>
              <a:spcAft>
                <a:spcPct val="0"/>
              </a:spcAft>
              <a:defRPr kumimoji="1" sz="4400">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2pPr>
            <a:lvl3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3pPr>
            <a:lvl4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4pPr>
            <a:lvl5pPr algn="ctr" rtl="0" eaLnBrk="0" fontAlgn="base" hangingPunct="0">
              <a:spcBef>
                <a:spcPct val="0"/>
              </a:spcBef>
              <a:spcAft>
                <a:spcPct val="0"/>
              </a:spcAft>
              <a:defRPr kumimoji="1" sz="4400">
                <a:solidFill>
                  <a:schemeClr val="tx2"/>
                </a:solidFill>
                <a:latin typeface="Calibri" pitchFamily="34" charset="0"/>
                <a:ea typeface="HGｺﾞｼｯｸE" pitchFamily="49" charset="-128"/>
              </a:defRPr>
            </a:lvl5pPr>
            <a:lvl6pPr marL="457200" algn="ctr" rtl="0" fontAlgn="base">
              <a:spcBef>
                <a:spcPct val="0"/>
              </a:spcBef>
              <a:spcAft>
                <a:spcPct val="0"/>
              </a:spcAft>
              <a:defRPr kumimoji="1" sz="4400">
                <a:solidFill>
                  <a:schemeClr val="tx2"/>
                </a:solidFill>
                <a:latin typeface="Calibri" pitchFamily="34" charset="0"/>
                <a:ea typeface="HGｺﾞｼｯｸE" pitchFamily="49" charset="-128"/>
              </a:defRPr>
            </a:lvl6pPr>
            <a:lvl7pPr marL="914400" algn="ctr" rtl="0" fontAlgn="base">
              <a:spcBef>
                <a:spcPct val="0"/>
              </a:spcBef>
              <a:spcAft>
                <a:spcPct val="0"/>
              </a:spcAft>
              <a:defRPr kumimoji="1" sz="4400">
                <a:solidFill>
                  <a:schemeClr val="tx2"/>
                </a:solidFill>
                <a:latin typeface="Calibri" pitchFamily="34" charset="0"/>
                <a:ea typeface="HGｺﾞｼｯｸE" pitchFamily="49" charset="-128"/>
              </a:defRPr>
            </a:lvl7pPr>
            <a:lvl8pPr marL="1371600" algn="ctr" rtl="0" fontAlgn="base">
              <a:spcBef>
                <a:spcPct val="0"/>
              </a:spcBef>
              <a:spcAft>
                <a:spcPct val="0"/>
              </a:spcAft>
              <a:defRPr kumimoji="1" sz="4400">
                <a:solidFill>
                  <a:schemeClr val="tx2"/>
                </a:solidFill>
                <a:latin typeface="Calibri" pitchFamily="34" charset="0"/>
                <a:ea typeface="HGｺﾞｼｯｸE" pitchFamily="49" charset="-128"/>
              </a:defRPr>
            </a:lvl8pPr>
            <a:lvl9pPr marL="1828800" algn="ctr" rtl="0" fontAlgn="base">
              <a:spcBef>
                <a:spcPct val="0"/>
              </a:spcBef>
              <a:spcAft>
                <a:spcPct val="0"/>
              </a:spcAft>
              <a:defRPr kumimoji="1" sz="4400">
                <a:solidFill>
                  <a:schemeClr val="tx2"/>
                </a:solidFill>
                <a:latin typeface="Calibri" pitchFamily="34" charset="0"/>
                <a:ea typeface="HGｺﾞｼｯｸE" pitchFamily="49" charset="-128"/>
              </a:defRPr>
            </a:lvl9pPr>
          </a:lstStyle>
          <a:p>
            <a:pPr eaLnBrk="1" fontAlgn="auto" hangingPunct="1">
              <a:spcAft>
                <a:spcPts val="0"/>
              </a:spcAft>
              <a:defRPr/>
            </a:pPr>
            <a:r>
              <a:rPr lang="ja-JP" altLang="en-US" sz="3600" dirty="0" smtClean="0">
                <a:solidFill>
                  <a:srgbClr val="002060"/>
                </a:solidFill>
              </a:rPr>
              <a:t>第２次健康づくりプランの特色②</a:t>
            </a:r>
            <a:endParaRPr lang="ja-JP" altLang="en-US" sz="3600" dirty="0">
              <a:solidFill>
                <a:srgbClr val="002060"/>
              </a:solidFill>
            </a:endParaRPr>
          </a:p>
        </p:txBody>
      </p:sp>
      <p:sp>
        <p:nvSpPr>
          <p:cNvPr id="9" name="サブタイトル 2"/>
          <p:cNvSpPr txBox="1">
            <a:spLocks/>
          </p:cNvSpPr>
          <p:nvPr/>
        </p:nvSpPr>
        <p:spPr bwMode="auto">
          <a:xfrm>
            <a:off x="955689" y="914165"/>
            <a:ext cx="7358062" cy="57626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lr>
                <a:srgbClr val="C00000"/>
              </a:buClr>
              <a:buSzPct val="80000"/>
              <a:buFont typeface="Wingdings" pitchFamily="2" charset="2"/>
              <a:buChar char="l"/>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C00000"/>
              </a:buClr>
              <a:buSzPct val="65000"/>
              <a:buFont typeface="Wingdings" pitchFamily="2" charset="2"/>
              <a:buChar char="l"/>
              <a:defRPr kumimoji="1"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C00000"/>
              </a:buClr>
              <a:buSzPct val="60000"/>
              <a:buFont typeface="Wingdings" pitchFamily="2" charset="2"/>
              <a:buChar char="l"/>
              <a:defRPr kumimoji="1" sz="24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kumimoji="1" sz="20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55000"/>
              <a:buFont typeface="Wingdings" pitchFamily="2" charset="2"/>
              <a:buChar char="l"/>
              <a:defRPr kumimoji="1" sz="200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a:lstStyle>
          <a:p>
            <a:pPr eaLnBrk="1" fontAlgn="auto" hangingPunct="1">
              <a:spcAft>
                <a:spcPts val="0"/>
              </a:spcAft>
              <a:buFont typeface="Wingdings"/>
              <a:buNone/>
              <a:defRPr/>
            </a:pPr>
            <a:r>
              <a:rPr lang="ja-JP" altLang="en-US" sz="2400" b="1" dirty="0" smtClean="0">
                <a:solidFill>
                  <a:schemeClr val="accent1">
                    <a:lumMod val="50000"/>
                  </a:schemeClr>
                </a:solidFill>
              </a:rPr>
              <a:t>　　　～　健康寿命ってご存じですか？　～</a:t>
            </a:r>
            <a:endParaRPr lang="ja-JP" altLang="en-US" sz="2400" b="1" dirty="0">
              <a:solidFill>
                <a:schemeClr val="accent1">
                  <a:lumMod val="50000"/>
                </a:schemeClr>
              </a:solidFill>
            </a:endParaRPr>
          </a:p>
        </p:txBody>
      </p:sp>
    </p:spTree>
    <p:extLst>
      <p:ext uri="{BB962C8B-B14F-4D97-AF65-F5344CB8AC3E}">
        <p14:creationId xmlns:p14="http://schemas.microsoft.com/office/powerpoint/2010/main" val="335069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直方体 11"/>
          <p:cNvSpPr/>
          <p:nvPr/>
        </p:nvSpPr>
        <p:spPr>
          <a:xfrm>
            <a:off x="684213" y="2762250"/>
            <a:ext cx="1871662" cy="1368425"/>
          </a:xfrm>
          <a:prstGeom prst="cube">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京都市</a:t>
            </a:r>
          </a:p>
        </p:txBody>
      </p:sp>
      <p:sp>
        <p:nvSpPr>
          <p:cNvPr id="52228" name="Text Box 4"/>
          <p:cNvSpPr txBox="1">
            <a:spLocks noChangeArrowheads="1"/>
          </p:cNvSpPr>
          <p:nvPr/>
        </p:nvSpPr>
        <p:spPr bwMode="auto">
          <a:xfrm>
            <a:off x="323850" y="476250"/>
            <a:ext cx="8526463" cy="649288"/>
          </a:xfrm>
          <a:prstGeom prst="rect">
            <a:avLst/>
          </a:prstGeom>
          <a:noFill/>
          <a:ln w="9525">
            <a:noFill/>
            <a:miter lim="800000"/>
            <a:headEnd/>
            <a:tailEnd/>
          </a:ln>
        </p:spPr>
        <p:txBody>
          <a:bodyPr anchor="ctr"/>
          <a:lstStyle/>
          <a:p>
            <a:pPr algn="ctr"/>
            <a:r>
              <a:rPr lang="ja-JP" altLang="en-US" sz="3200" dirty="0">
                <a:solidFill>
                  <a:srgbClr val="002060"/>
                </a:solidFill>
                <a:effectLst>
                  <a:outerShdw blurRad="38100" dist="38100" dir="2700000" algn="tl">
                    <a:srgbClr val="C0C0C0"/>
                  </a:outerShdw>
                </a:effectLst>
                <a:ea typeface="HGｺﾞｼｯｸE" pitchFamily="49" charset="-128"/>
              </a:rPr>
              <a:t>病気の早期発見・早期治療（健診の受診）</a:t>
            </a:r>
          </a:p>
        </p:txBody>
      </p:sp>
      <p:sp>
        <p:nvSpPr>
          <p:cNvPr id="3" name="サブタイトル 2"/>
          <p:cNvSpPr>
            <a:spLocks noGrp="1"/>
          </p:cNvSpPr>
          <p:nvPr>
            <p:ph type="subTitle" idx="1"/>
          </p:nvPr>
        </p:nvSpPr>
        <p:spPr>
          <a:xfrm>
            <a:off x="358775" y="1222375"/>
            <a:ext cx="8426450" cy="477838"/>
          </a:xfrm>
        </p:spPr>
        <p:txBody>
          <a:bodyPr rtlCol="0">
            <a:noAutofit/>
          </a:bodyPr>
          <a:lstStyle/>
          <a:p>
            <a:pPr eaLnBrk="1" fontAlgn="auto" hangingPunct="1">
              <a:spcAft>
                <a:spcPts val="0"/>
              </a:spcAft>
              <a:buFont typeface="Wingdings"/>
              <a:buNone/>
              <a:defRPr/>
            </a:pPr>
            <a:r>
              <a:rPr lang="ja-JP" altLang="en-US" sz="2400" b="1" dirty="0" smtClean="0">
                <a:solidFill>
                  <a:schemeClr val="accent1">
                    <a:lumMod val="50000"/>
                  </a:schemeClr>
                </a:solidFill>
              </a:rPr>
              <a:t>～　自覚</a:t>
            </a:r>
            <a:r>
              <a:rPr lang="ja-JP" altLang="en-US" sz="2400" b="1" dirty="0">
                <a:solidFill>
                  <a:schemeClr val="accent1">
                    <a:lumMod val="50000"/>
                  </a:schemeClr>
                </a:solidFill>
              </a:rPr>
              <a:t>の</a:t>
            </a:r>
            <a:r>
              <a:rPr lang="ja-JP" altLang="en-US" sz="2400" b="1" dirty="0" smtClean="0">
                <a:solidFill>
                  <a:schemeClr val="accent1">
                    <a:lumMod val="50000"/>
                  </a:schemeClr>
                </a:solidFill>
              </a:rPr>
              <a:t>ない症状も健診なら見つかります　～</a:t>
            </a:r>
            <a:endParaRPr lang="ja-JP" altLang="en-US" sz="2400" b="1" dirty="0">
              <a:solidFill>
                <a:schemeClr val="accent1">
                  <a:lumMod val="50000"/>
                </a:schemeClr>
              </a:solidFill>
            </a:endParaRPr>
          </a:p>
        </p:txBody>
      </p:sp>
      <p:sp>
        <p:nvSpPr>
          <p:cNvPr id="2048" name="スライド番号プレースホルダー 2047"/>
          <p:cNvSpPr>
            <a:spLocks noGrp="1"/>
          </p:cNvSpPr>
          <p:nvPr>
            <p:ph type="sldNum" sz="quarter" idx="11"/>
          </p:nvPr>
        </p:nvSpPr>
        <p:spPr/>
        <p:txBody>
          <a:bodyPr/>
          <a:lstStyle/>
          <a:p>
            <a:pPr>
              <a:defRPr/>
            </a:pPr>
            <a:fld id="{4B633FF1-9AF7-410F-97AA-17373CAEA83B}" type="slidenum">
              <a:rPr lang="ja-JP" altLang="en-US"/>
              <a:pPr>
                <a:defRPr/>
              </a:pPr>
              <a:t>6</a:t>
            </a:fld>
            <a:endParaRPr lang="ja-JP" altLang="en-US" dirty="0"/>
          </a:p>
        </p:txBody>
      </p:sp>
      <p:sp>
        <p:nvSpPr>
          <p:cNvPr id="8" name="直方体 7"/>
          <p:cNvSpPr/>
          <p:nvPr/>
        </p:nvSpPr>
        <p:spPr>
          <a:xfrm>
            <a:off x="6632575" y="2725738"/>
            <a:ext cx="1885950" cy="1368425"/>
          </a:xfrm>
          <a:prstGeom prst="cube">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医療保険者等</a:t>
            </a:r>
          </a:p>
        </p:txBody>
      </p:sp>
      <p:sp>
        <p:nvSpPr>
          <p:cNvPr id="14" name="上カーブ矢印 13"/>
          <p:cNvSpPr/>
          <p:nvPr/>
        </p:nvSpPr>
        <p:spPr>
          <a:xfrm flipH="1">
            <a:off x="1692275" y="4244975"/>
            <a:ext cx="2157413" cy="846138"/>
          </a:xfrm>
          <a:prstGeom prst="curvedUpArrow">
            <a:avLst>
              <a:gd name="adj1" fmla="val 25000"/>
              <a:gd name="adj2" fmla="val 86634"/>
              <a:gd name="adj3" fmla="val 2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 name="円/楕円 9"/>
          <p:cNvSpPr/>
          <p:nvPr/>
        </p:nvSpPr>
        <p:spPr>
          <a:xfrm>
            <a:off x="3309938" y="5949950"/>
            <a:ext cx="2511425" cy="6477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rPr>
              <a:t>連　携</a:t>
            </a:r>
            <a:endParaRPr lang="ja-JP" altLang="en-US" sz="2400" dirty="0">
              <a:solidFill>
                <a:schemeClr val="tx1"/>
              </a:solidFill>
            </a:endParaRPr>
          </a:p>
        </p:txBody>
      </p:sp>
      <p:sp>
        <p:nvSpPr>
          <p:cNvPr id="13" name="正方形/長方形 12"/>
          <p:cNvSpPr/>
          <p:nvPr/>
        </p:nvSpPr>
        <p:spPr>
          <a:xfrm>
            <a:off x="3930650" y="3709988"/>
            <a:ext cx="1295400" cy="436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市　民</a:t>
            </a:r>
          </a:p>
        </p:txBody>
      </p:sp>
      <p:sp>
        <p:nvSpPr>
          <p:cNvPr id="16" name="上矢印 15"/>
          <p:cNvSpPr/>
          <p:nvPr/>
        </p:nvSpPr>
        <p:spPr>
          <a:xfrm>
            <a:off x="3849688" y="5203825"/>
            <a:ext cx="1430337" cy="671513"/>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啓発</a:t>
            </a:r>
          </a:p>
        </p:txBody>
      </p:sp>
      <p:sp>
        <p:nvSpPr>
          <p:cNvPr id="21" name="正方形/長方形 20"/>
          <p:cNvSpPr/>
          <p:nvPr/>
        </p:nvSpPr>
        <p:spPr>
          <a:xfrm>
            <a:off x="5614988" y="2044700"/>
            <a:ext cx="2035175" cy="1062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chemeClr val="tx1"/>
                </a:solidFill>
              </a:rPr>
              <a:t>受診機会の提供</a:t>
            </a:r>
          </a:p>
          <a:p>
            <a:pPr>
              <a:defRPr/>
            </a:pPr>
            <a:r>
              <a:rPr lang="ja-JP" altLang="en-US" b="1" dirty="0">
                <a:solidFill>
                  <a:schemeClr val="tx1"/>
                </a:solidFill>
              </a:rPr>
              <a:t>利便性の向上</a:t>
            </a:r>
          </a:p>
          <a:p>
            <a:pPr>
              <a:defRPr/>
            </a:pPr>
            <a:r>
              <a:rPr lang="ja-JP" altLang="en-US" b="1" dirty="0">
                <a:solidFill>
                  <a:schemeClr val="tx1"/>
                </a:solidFill>
              </a:rPr>
              <a:t>健診実施の周知</a:t>
            </a:r>
          </a:p>
        </p:txBody>
      </p:sp>
      <p:sp>
        <p:nvSpPr>
          <p:cNvPr id="18" name="ストライプ矢印 17"/>
          <p:cNvSpPr/>
          <p:nvPr/>
        </p:nvSpPr>
        <p:spPr>
          <a:xfrm>
            <a:off x="2901950" y="3143250"/>
            <a:ext cx="815975" cy="533400"/>
          </a:xfrm>
          <a:prstGeom prst="strip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3" name="ストライプ矢印 22"/>
          <p:cNvSpPr/>
          <p:nvPr/>
        </p:nvSpPr>
        <p:spPr>
          <a:xfrm rot="10800000">
            <a:off x="5413375" y="3143250"/>
            <a:ext cx="815975" cy="533400"/>
          </a:xfrm>
          <a:prstGeom prst="striped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24" name="正方形/長方形 23"/>
          <p:cNvSpPr/>
          <p:nvPr/>
        </p:nvSpPr>
        <p:spPr>
          <a:xfrm>
            <a:off x="1947863" y="2044700"/>
            <a:ext cx="2036762" cy="1062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chemeClr val="tx1"/>
                </a:solidFill>
              </a:rPr>
              <a:t>受診機会の提供</a:t>
            </a:r>
          </a:p>
          <a:p>
            <a:pPr>
              <a:defRPr/>
            </a:pPr>
            <a:r>
              <a:rPr lang="ja-JP" altLang="en-US" b="1" dirty="0">
                <a:solidFill>
                  <a:schemeClr val="tx1"/>
                </a:solidFill>
              </a:rPr>
              <a:t>利便性の向上</a:t>
            </a:r>
          </a:p>
          <a:p>
            <a:pPr>
              <a:defRPr/>
            </a:pPr>
            <a:r>
              <a:rPr lang="ja-JP" altLang="en-US" b="1" dirty="0">
                <a:solidFill>
                  <a:schemeClr val="tx1"/>
                </a:solidFill>
              </a:rPr>
              <a:t>健診実施の周知</a:t>
            </a:r>
          </a:p>
        </p:txBody>
      </p:sp>
      <p:pic>
        <p:nvPicPr>
          <p:cNvPr id="20" name="直線コネクタ 19"/>
          <p:cNvPicPr>
            <a:picLocks noChangeArrowheads="1"/>
          </p:cNvPicPr>
          <p:nvPr/>
        </p:nvPicPr>
        <p:blipFill>
          <a:blip r:embed="rId3" cstate="print"/>
          <a:srcRect/>
          <a:stretch>
            <a:fillRect/>
          </a:stretch>
        </p:blipFill>
        <p:spPr bwMode="auto">
          <a:xfrm>
            <a:off x="1182688" y="4102100"/>
            <a:ext cx="103187" cy="2195513"/>
          </a:xfrm>
          <a:prstGeom prst="rect">
            <a:avLst/>
          </a:prstGeom>
          <a:noFill/>
        </p:spPr>
      </p:pic>
      <p:pic>
        <p:nvPicPr>
          <p:cNvPr id="30" name="直線コネクタ 29"/>
          <p:cNvPicPr>
            <a:picLocks noChangeArrowheads="1"/>
          </p:cNvPicPr>
          <p:nvPr/>
        </p:nvPicPr>
        <p:blipFill>
          <a:blip r:embed="rId3" cstate="print"/>
          <a:srcRect/>
          <a:stretch>
            <a:fillRect/>
          </a:stretch>
        </p:blipFill>
        <p:spPr bwMode="auto">
          <a:xfrm>
            <a:off x="7596188" y="4065588"/>
            <a:ext cx="109537" cy="2249487"/>
          </a:xfrm>
          <a:prstGeom prst="rect">
            <a:avLst/>
          </a:prstGeom>
          <a:noFill/>
        </p:spPr>
      </p:pic>
      <p:sp>
        <p:nvSpPr>
          <p:cNvPr id="28" name="上カーブ矢印 27"/>
          <p:cNvSpPr/>
          <p:nvPr/>
        </p:nvSpPr>
        <p:spPr>
          <a:xfrm>
            <a:off x="5273675" y="4270375"/>
            <a:ext cx="2214563" cy="846138"/>
          </a:xfrm>
          <a:prstGeom prst="curvedUpArrow">
            <a:avLst>
              <a:gd name="adj1" fmla="val 25000"/>
              <a:gd name="adj2" fmla="val 86634"/>
              <a:gd name="adj3" fmla="val 2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 name="円/楕円 16"/>
          <p:cNvSpPr/>
          <p:nvPr/>
        </p:nvSpPr>
        <p:spPr>
          <a:xfrm>
            <a:off x="3122613" y="4117975"/>
            <a:ext cx="3021012" cy="97313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rPr>
              <a:t>受診意識の向上</a:t>
            </a:r>
          </a:p>
          <a:p>
            <a:pPr algn="ctr">
              <a:defRPr/>
            </a:pPr>
            <a:r>
              <a:rPr lang="ja-JP" altLang="en-US" sz="2000" b="1" dirty="0">
                <a:solidFill>
                  <a:schemeClr val="tx1"/>
                </a:solidFill>
              </a:rPr>
              <a:t>健診結果の活用</a:t>
            </a:r>
            <a:endParaRPr lang="ja-JP" altLang="en-US" sz="2000" dirty="0">
              <a:solidFill>
                <a:schemeClr val="tx1"/>
              </a:solidFill>
            </a:endParaRP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61C2AC59-1416-49F1-AF46-A3C11E6318B6}" type="slidenum">
              <a:rPr lang="ja-JP" altLang="en-US" smtClean="0"/>
              <a:pPr>
                <a:defRPr/>
              </a:pPr>
              <a:t>7</a:t>
            </a:fld>
            <a:endParaRPr lang="ja-JP" altLang="en-US" dirty="0"/>
          </a:p>
        </p:txBody>
      </p:sp>
      <p:pic>
        <p:nvPicPr>
          <p:cNvPr id="3074" name="Picture 2" descr="\\docserve\docserve\free_space(3330010000)\東山保健センター\東山保健協議会連合会\保健協議会写真\６０周年用写真\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07063"/>
            <a:ext cx="4784080" cy="35880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ocserve\docserve\free_space(3330010000)\東山保健センター\東山保健協議会連合会\保健協議会写真\2509集団健診\0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717032"/>
            <a:ext cx="4311575" cy="296365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5891044" y="1586693"/>
            <a:ext cx="2952328"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集団健診</a:t>
            </a:r>
          </a:p>
        </p:txBody>
      </p:sp>
    </p:spTree>
    <p:extLst>
      <p:ext uri="{BB962C8B-B14F-4D97-AF65-F5344CB8AC3E}">
        <p14:creationId xmlns:p14="http://schemas.microsoft.com/office/powerpoint/2010/main" val="2069053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476673"/>
            <a:ext cx="7920880" cy="792088"/>
          </a:xfrm>
        </p:spPr>
        <p:txBody>
          <a:bodyPr/>
          <a:lstStyle/>
          <a:p>
            <a:pPr eaLnBrk="1" fontAlgn="auto" hangingPunct="1">
              <a:spcAft>
                <a:spcPts val="0"/>
              </a:spcAft>
              <a:defRPr/>
            </a:pPr>
            <a:r>
              <a:rPr lang="ja-JP" altLang="en-US" sz="3600" dirty="0" smtClean="0">
                <a:solidFill>
                  <a:srgbClr val="002060"/>
                </a:solidFill>
              </a:rPr>
              <a:t>健康づくりの分野別計画・行動指針</a:t>
            </a:r>
            <a:endParaRPr lang="ja-JP" altLang="en-US" sz="3600" dirty="0">
              <a:solidFill>
                <a:srgbClr val="002060"/>
              </a:solidFill>
            </a:endParaRPr>
          </a:p>
        </p:txBody>
      </p:sp>
      <p:sp>
        <p:nvSpPr>
          <p:cNvPr id="3" name="サブタイトル 2"/>
          <p:cNvSpPr>
            <a:spLocks noGrp="1"/>
          </p:cNvSpPr>
          <p:nvPr>
            <p:ph type="subTitle" idx="1"/>
          </p:nvPr>
        </p:nvSpPr>
        <p:spPr>
          <a:xfrm>
            <a:off x="827088" y="1268413"/>
            <a:ext cx="7489825" cy="504825"/>
          </a:xfrm>
        </p:spPr>
        <p:txBody>
          <a:bodyPr rtlCol="0">
            <a:normAutofit/>
          </a:bodyPr>
          <a:lstStyle/>
          <a:p>
            <a:pPr eaLnBrk="1" fontAlgn="auto" hangingPunct="1">
              <a:spcAft>
                <a:spcPts val="0"/>
              </a:spcAft>
              <a:buFont typeface="Wingdings"/>
              <a:buNone/>
              <a:defRPr/>
            </a:pPr>
            <a:r>
              <a:rPr lang="ja-JP" altLang="en-US" sz="2400" b="1" dirty="0" smtClean="0">
                <a:solidFill>
                  <a:schemeClr val="accent1">
                    <a:lumMod val="50000"/>
                  </a:schemeClr>
                </a:solidFill>
              </a:rPr>
              <a:t>～　いろいろな健康づくりがあります　～</a:t>
            </a:r>
            <a:endParaRPr lang="ja-JP" altLang="en-US" sz="2400" b="1" dirty="0">
              <a:solidFill>
                <a:schemeClr val="accent1">
                  <a:lumMod val="50000"/>
                </a:schemeClr>
              </a:solidFill>
            </a:endParaRPr>
          </a:p>
        </p:txBody>
      </p:sp>
      <p:sp>
        <p:nvSpPr>
          <p:cNvPr id="7" name="スライド番号プレースホルダー 6"/>
          <p:cNvSpPr>
            <a:spLocks noGrp="1"/>
          </p:cNvSpPr>
          <p:nvPr>
            <p:ph type="sldNum" sz="quarter" idx="11"/>
          </p:nvPr>
        </p:nvSpPr>
        <p:spPr/>
        <p:txBody>
          <a:bodyPr/>
          <a:lstStyle/>
          <a:p>
            <a:pPr>
              <a:defRPr/>
            </a:pPr>
            <a:fld id="{16BD6C3A-088D-490D-98D5-80D9E33FD9B3}" type="slidenum">
              <a:rPr lang="ja-JP" altLang="en-US"/>
              <a:pPr>
                <a:defRPr/>
              </a:pPr>
              <a:t>8</a:t>
            </a:fld>
            <a:endParaRPr lang="ja-JP" altLang="en-US" dirty="0"/>
          </a:p>
        </p:txBody>
      </p:sp>
      <p:graphicFrame>
        <p:nvGraphicFramePr>
          <p:cNvPr id="5" name="図表 4"/>
          <p:cNvGraphicFramePr/>
          <p:nvPr>
            <p:extLst>
              <p:ext uri="{D42A27DB-BD31-4B8C-83A1-F6EECF244321}">
                <p14:modId xmlns:p14="http://schemas.microsoft.com/office/powerpoint/2010/main" val="2484430254"/>
              </p:ext>
            </p:extLst>
          </p:nvPr>
        </p:nvGraphicFramePr>
        <p:xfrm>
          <a:off x="467544" y="1844824"/>
          <a:ext cx="820891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8" name="Picture 3"/>
          <p:cNvPicPr>
            <a:picLocks noChangeAspect="1" noChangeArrowheads="1"/>
          </p:cNvPicPr>
          <p:nvPr/>
        </p:nvPicPr>
        <p:blipFill>
          <a:blip r:embed="rId8" cstate="print"/>
          <a:srcRect/>
          <a:stretch>
            <a:fillRect/>
          </a:stretch>
        </p:blipFill>
        <p:spPr bwMode="auto">
          <a:xfrm>
            <a:off x="468313" y="1916113"/>
            <a:ext cx="1008062" cy="1319212"/>
          </a:xfrm>
          <a:prstGeom prst="rect">
            <a:avLst/>
          </a:prstGeom>
          <a:noFill/>
          <a:ln w="9525">
            <a:noFill/>
            <a:miter lim="800000"/>
            <a:headEnd/>
            <a:tailEnd/>
          </a:ln>
        </p:spPr>
      </p:pic>
      <p:pic>
        <p:nvPicPr>
          <p:cNvPr id="20489" name="Picture 4"/>
          <p:cNvPicPr>
            <a:picLocks noChangeAspect="1" noChangeArrowheads="1"/>
          </p:cNvPicPr>
          <p:nvPr/>
        </p:nvPicPr>
        <p:blipFill>
          <a:blip r:embed="rId9" cstate="print"/>
          <a:srcRect/>
          <a:stretch>
            <a:fillRect/>
          </a:stretch>
        </p:blipFill>
        <p:spPr bwMode="auto">
          <a:xfrm>
            <a:off x="4691063" y="1916113"/>
            <a:ext cx="1104900" cy="1306512"/>
          </a:xfrm>
          <a:prstGeom prst="rect">
            <a:avLst/>
          </a:prstGeom>
          <a:noFill/>
          <a:ln w="9525">
            <a:noFill/>
            <a:miter lim="800000"/>
            <a:headEnd/>
            <a:tailEnd/>
          </a:ln>
        </p:spPr>
      </p:pic>
      <p:pic>
        <p:nvPicPr>
          <p:cNvPr id="20490" name="Picture 5"/>
          <p:cNvPicPr>
            <a:picLocks noChangeAspect="1" noChangeArrowheads="1"/>
          </p:cNvPicPr>
          <p:nvPr/>
        </p:nvPicPr>
        <p:blipFill>
          <a:blip r:embed="rId10" cstate="print"/>
          <a:srcRect/>
          <a:stretch>
            <a:fillRect/>
          </a:stretch>
        </p:blipFill>
        <p:spPr bwMode="auto">
          <a:xfrm>
            <a:off x="4691063" y="3429000"/>
            <a:ext cx="1104900" cy="1295400"/>
          </a:xfrm>
          <a:prstGeom prst="rect">
            <a:avLst/>
          </a:prstGeom>
          <a:noFill/>
          <a:ln w="9525">
            <a:noFill/>
            <a:miter lim="800000"/>
            <a:headEnd/>
            <a:tailEnd/>
          </a:ln>
        </p:spPr>
      </p:pic>
      <p:pic>
        <p:nvPicPr>
          <p:cNvPr id="20491" name="Picture 6"/>
          <p:cNvPicPr>
            <a:picLocks noChangeAspect="1" noChangeArrowheads="1"/>
          </p:cNvPicPr>
          <p:nvPr/>
        </p:nvPicPr>
        <p:blipFill>
          <a:blip r:embed="rId11" cstate="print"/>
          <a:srcRect/>
          <a:stretch>
            <a:fillRect/>
          </a:stretch>
        </p:blipFill>
        <p:spPr bwMode="auto">
          <a:xfrm>
            <a:off x="468313" y="3429000"/>
            <a:ext cx="1008062" cy="1295400"/>
          </a:xfrm>
          <a:prstGeom prst="rect">
            <a:avLst/>
          </a:prstGeom>
          <a:noFill/>
          <a:ln w="9525">
            <a:noFill/>
            <a:miter lim="800000"/>
            <a:headEnd/>
            <a:tailEnd/>
          </a:ln>
        </p:spPr>
      </p:pic>
      <p:pic>
        <p:nvPicPr>
          <p:cNvPr id="20492" name="Picture 7"/>
          <p:cNvPicPr>
            <a:picLocks noChangeAspect="1" noChangeArrowheads="1"/>
          </p:cNvPicPr>
          <p:nvPr/>
        </p:nvPicPr>
        <p:blipFill>
          <a:blip r:embed="rId12" cstate="print"/>
          <a:srcRect/>
          <a:stretch>
            <a:fillRect/>
          </a:stretch>
        </p:blipFill>
        <p:spPr bwMode="auto">
          <a:xfrm>
            <a:off x="468313" y="4906963"/>
            <a:ext cx="1008062" cy="1330325"/>
          </a:xfrm>
          <a:prstGeom prst="rect">
            <a:avLst/>
          </a:prstGeom>
          <a:noFill/>
          <a:ln w="9525">
            <a:noFill/>
            <a:miter lim="800000"/>
            <a:headEnd/>
            <a:tailEnd/>
          </a:ln>
        </p:spPr>
      </p:pic>
      <p:pic>
        <p:nvPicPr>
          <p:cNvPr id="20493" name="Picture 8"/>
          <p:cNvPicPr>
            <a:picLocks noChangeAspect="1" noChangeArrowheads="1"/>
          </p:cNvPicPr>
          <p:nvPr/>
        </p:nvPicPr>
        <p:blipFill>
          <a:blip r:embed="rId13" cstate="print"/>
          <a:srcRect/>
          <a:stretch>
            <a:fillRect/>
          </a:stretch>
        </p:blipFill>
        <p:spPr bwMode="auto">
          <a:xfrm>
            <a:off x="4691063" y="4906963"/>
            <a:ext cx="1033462" cy="1330325"/>
          </a:xfrm>
          <a:prstGeom prst="rect">
            <a:avLst/>
          </a:prstGeom>
          <a:noFill/>
          <a:ln w="9525">
            <a:noFill/>
            <a:miter lim="800000"/>
            <a:headEnd/>
            <a:tailEnd/>
          </a:ln>
        </p:spPr>
      </p:pic>
      <p:sp>
        <p:nvSpPr>
          <p:cNvPr id="4" name="正方形/長方形 3"/>
          <p:cNvSpPr/>
          <p:nvPr/>
        </p:nvSpPr>
        <p:spPr>
          <a:xfrm>
            <a:off x="4691063" y="4906963"/>
            <a:ext cx="515937" cy="3222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fontAlgn="auto" hangingPunct="1">
              <a:spcAft>
                <a:spcPts val="0"/>
              </a:spcAft>
              <a:defRPr/>
            </a:pPr>
            <a:r>
              <a:rPr lang="ja-JP" altLang="en-US" sz="4000" dirty="0" smtClean="0"/>
              <a:t>①栄養・食生活</a:t>
            </a:r>
            <a:r>
              <a:rPr lang="ja-JP" altLang="en-US" sz="3200" dirty="0" smtClean="0"/>
              <a:t>（数値目標）</a:t>
            </a:r>
            <a:endParaRPr lang="ja-JP" altLang="en-US" sz="3200" dirty="0"/>
          </a:p>
        </p:txBody>
      </p:sp>
      <p:graphicFrame>
        <p:nvGraphicFramePr>
          <p:cNvPr id="6" name="コンテンツ プレースホルダ 5"/>
          <p:cNvGraphicFramePr>
            <a:graphicFrameLocks noGrp="1"/>
          </p:cNvGraphicFramePr>
          <p:nvPr>
            <p:ph idx="1"/>
          </p:nvPr>
        </p:nvGraphicFramePr>
        <p:xfrm>
          <a:off x="467544" y="1844824"/>
          <a:ext cx="8229600" cy="3901440"/>
        </p:xfrm>
        <a:graphic>
          <a:graphicData uri="http://schemas.openxmlformats.org/drawingml/2006/table">
            <a:tbl>
              <a:tblPr firstRow="1" bandRow="1">
                <a:tableStyleId>{35758FB7-9AC5-4552-8A53-C91805E547FA}</a:tableStyleId>
              </a:tblPr>
              <a:tblGrid>
                <a:gridCol w="2743200"/>
                <a:gridCol w="2743200"/>
                <a:gridCol w="2743200"/>
              </a:tblGrid>
              <a:tr h="332129">
                <a:tc>
                  <a:txBody>
                    <a:bodyPr/>
                    <a:lstStyle/>
                    <a:p>
                      <a:endParaRPr kumimoji="1" lang="ja-JP" altLang="en-US" dirty="0"/>
                    </a:p>
                  </a:txBody>
                  <a:tcPr/>
                </a:tc>
                <a:tc>
                  <a:txBody>
                    <a:bodyPr/>
                    <a:lstStyle/>
                    <a:p>
                      <a:r>
                        <a:rPr kumimoji="1" lang="ja-JP" altLang="en-US" dirty="0" smtClean="0"/>
                        <a:t>現状値（平成２２年度）</a:t>
                      </a:r>
                      <a:endParaRPr kumimoji="1" lang="ja-JP" altLang="en-US" dirty="0"/>
                    </a:p>
                  </a:txBody>
                  <a:tcPr/>
                </a:tc>
                <a:tc>
                  <a:txBody>
                    <a:bodyPr/>
                    <a:lstStyle/>
                    <a:p>
                      <a:r>
                        <a:rPr kumimoji="1" lang="ja-JP" altLang="en-US" dirty="0" smtClean="0"/>
                        <a:t>目標値（平成２７年度）</a:t>
                      </a:r>
                      <a:endParaRPr kumimoji="1" lang="ja-JP" altLang="en-US" dirty="0"/>
                    </a:p>
                  </a:txBody>
                  <a:tcPr/>
                </a:tc>
              </a:tr>
              <a:tr h="747289">
                <a:tc>
                  <a:txBody>
                    <a:bodyPr/>
                    <a:lstStyle/>
                    <a:p>
                      <a:r>
                        <a:rPr kumimoji="1" lang="ja-JP" altLang="en-US" dirty="0" smtClean="0">
                          <a:latin typeface="+mj-ea"/>
                          <a:ea typeface="+mj-ea"/>
                        </a:rPr>
                        <a:t>朝食をほとんど毎日食べる市民の割合</a:t>
                      </a:r>
                      <a:endParaRPr kumimoji="1" lang="ja-JP" altLang="en-US" dirty="0">
                        <a:latin typeface="+mj-ea"/>
                        <a:ea typeface="+mj-ea"/>
                      </a:endParaRPr>
                    </a:p>
                  </a:txBody>
                  <a:tcPr/>
                </a:tc>
                <a:tc>
                  <a:txBody>
                    <a:bodyPr/>
                    <a:lstStyle/>
                    <a:p>
                      <a:r>
                        <a:rPr kumimoji="1" lang="ja-JP" altLang="en-US" sz="1600" dirty="0" smtClean="0">
                          <a:latin typeface="+mj-ea"/>
                          <a:ea typeface="+mj-ea"/>
                        </a:rPr>
                        <a:t>小学生：９０．０％</a:t>
                      </a:r>
                      <a:endParaRPr kumimoji="1" lang="en-US" altLang="ja-JP" sz="1600" dirty="0" smtClean="0">
                        <a:latin typeface="+mj-ea"/>
                        <a:ea typeface="+mj-ea"/>
                      </a:endParaRPr>
                    </a:p>
                    <a:p>
                      <a:r>
                        <a:rPr kumimoji="1" lang="ja-JP" altLang="en-US" sz="1600" dirty="0" smtClean="0">
                          <a:latin typeface="+mj-ea"/>
                          <a:ea typeface="+mj-ea"/>
                        </a:rPr>
                        <a:t>２０歳代男性：６０．６％</a:t>
                      </a:r>
                      <a:endParaRPr kumimoji="1" lang="en-US" altLang="ja-JP" sz="1600" dirty="0" smtClean="0">
                        <a:latin typeface="+mj-ea"/>
                        <a:ea typeface="+mj-ea"/>
                      </a:endParaRPr>
                    </a:p>
                    <a:p>
                      <a:r>
                        <a:rPr kumimoji="1" lang="ja-JP" altLang="en-US" sz="1600" dirty="0" smtClean="0">
                          <a:latin typeface="+mj-ea"/>
                          <a:ea typeface="+mj-ea"/>
                        </a:rPr>
                        <a:t>２０歳代女性：５９．５％</a:t>
                      </a:r>
                      <a:endParaRPr kumimoji="1" lang="ja-JP" altLang="en-US" sz="1600" dirty="0">
                        <a:latin typeface="+mj-ea"/>
                        <a:ea typeface="+mj-ea"/>
                      </a:endParaRPr>
                    </a:p>
                  </a:txBody>
                  <a:tcPr/>
                </a:tc>
                <a:tc>
                  <a:txBody>
                    <a:bodyPr/>
                    <a:lstStyle/>
                    <a:p>
                      <a:r>
                        <a:rPr kumimoji="1" lang="ja-JP" altLang="en-US" sz="1600" dirty="0" smtClean="0">
                          <a:latin typeface="+mj-ea"/>
                          <a:ea typeface="+mj-ea"/>
                        </a:rPr>
                        <a:t>小学生：１００％</a:t>
                      </a:r>
                      <a:endParaRPr kumimoji="1" lang="en-US" altLang="ja-JP" sz="1600" dirty="0" smtClean="0">
                        <a:latin typeface="+mj-ea"/>
                        <a:ea typeface="+mj-ea"/>
                      </a:endParaRPr>
                    </a:p>
                    <a:p>
                      <a:r>
                        <a:rPr kumimoji="1" lang="ja-JP" altLang="en-US" sz="1600" dirty="0" smtClean="0">
                          <a:latin typeface="+mj-ea"/>
                          <a:ea typeface="+mj-ea"/>
                        </a:rPr>
                        <a:t>２０歳代男性：７０％</a:t>
                      </a:r>
                      <a:endParaRPr kumimoji="1" lang="en-US" altLang="ja-JP" sz="1600" dirty="0" smtClean="0">
                        <a:latin typeface="+mj-ea"/>
                        <a:ea typeface="+mj-ea"/>
                      </a:endParaRPr>
                    </a:p>
                    <a:p>
                      <a:r>
                        <a:rPr kumimoji="1" lang="ja-JP" altLang="en-US" sz="1600" dirty="0" smtClean="0">
                          <a:latin typeface="+mj-ea"/>
                          <a:ea typeface="+mj-ea"/>
                        </a:rPr>
                        <a:t>２０歳代女性：７０％</a:t>
                      </a:r>
                      <a:endParaRPr kumimoji="1" lang="ja-JP" altLang="en-US" sz="1600" dirty="0">
                        <a:latin typeface="+mj-ea"/>
                        <a:ea typeface="+mj-ea"/>
                      </a:endParaRPr>
                    </a:p>
                  </a:txBody>
                  <a:tcPr/>
                </a:tc>
              </a:tr>
              <a:tr h="1632965">
                <a:tc>
                  <a:txBody>
                    <a:bodyPr/>
                    <a:lstStyle/>
                    <a:p>
                      <a:r>
                        <a:rPr kumimoji="1" lang="ja-JP" altLang="en-US" dirty="0" smtClean="0">
                          <a:latin typeface="+mj-ea"/>
                          <a:ea typeface="+mj-ea"/>
                        </a:rPr>
                        <a:t>肥満とやせの市民の割合</a:t>
                      </a:r>
                      <a:endParaRPr kumimoji="1" lang="ja-JP" altLang="en-US" dirty="0">
                        <a:latin typeface="+mj-ea"/>
                        <a:ea typeface="+mj-ea"/>
                      </a:endParaRPr>
                    </a:p>
                  </a:txBody>
                  <a:tcPr/>
                </a:tc>
                <a:tc>
                  <a:txBody>
                    <a:bodyPr/>
                    <a:lstStyle/>
                    <a:p>
                      <a:r>
                        <a:rPr kumimoji="1" lang="ja-JP" altLang="en-US" sz="1600" dirty="0" smtClean="0">
                          <a:latin typeface="+mj-ea"/>
                          <a:ea typeface="+mj-ea"/>
                        </a:rPr>
                        <a:t>（肥満）</a:t>
                      </a:r>
                      <a:endParaRPr kumimoji="1" lang="en-US" altLang="ja-JP" sz="1600" dirty="0" smtClean="0">
                        <a:latin typeface="+mj-ea"/>
                        <a:ea typeface="+mj-ea"/>
                      </a:endParaRPr>
                    </a:p>
                    <a:p>
                      <a:r>
                        <a:rPr kumimoji="1" lang="ja-JP" altLang="en-US" sz="1600" dirty="0" smtClean="0">
                          <a:latin typeface="+mj-ea"/>
                          <a:ea typeface="+mj-ea"/>
                        </a:rPr>
                        <a:t>４０歳代男性：２９．１％</a:t>
                      </a:r>
                      <a:endParaRPr kumimoji="1" lang="en-US" altLang="ja-JP" sz="1600" dirty="0" smtClean="0">
                        <a:latin typeface="+mj-ea"/>
                        <a:ea typeface="+mj-ea"/>
                      </a:endParaRPr>
                    </a:p>
                    <a:p>
                      <a:r>
                        <a:rPr kumimoji="1" lang="ja-JP" altLang="en-US" sz="1600" dirty="0" smtClean="0">
                          <a:latin typeface="+mj-ea"/>
                          <a:ea typeface="+mj-ea"/>
                        </a:rPr>
                        <a:t>５０歳代男性：２７．４％</a:t>
                      </a:r>
                      <a:endParaRPr kumimoji="1" lang="en-US" altLang="ja-JP" sz="1600" dirty="0" smtClean="0">
                        <a:latin typeface="+mj-ea"/>
                        <a:ea typeface="+mj-ea"/>
                      </a:endParaRPr>
                    </a:p>
                    <a:p>
                      <a:r>
                        <a:rPr kumimoji="1" lang="ja-JP" altLang="en-US" sz="1600" dirty="0" smtClean="0">
                          <a:latin typeface="+mj-ea"/>
                          <a:ea typeface="+mj-ea"/>
                        </a:rPr>
                        <a:t>（やせ）</a:t>
                      </a:r>
                      <a:endParaRPr kumimoji="1" lang="en-US" altLang="ja-JP" sz="16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２０歳代女性：２０．０％</a:t>
                      </a:r>
                      <a:endParaRPr kumimoji="1" lang="en-US" altLang="ja-JP" sz="16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３０歳代女性：２０．８％</a:t>
                      </a:r>
                      <a:endParaRPr kumimoji="1" lang="en-US" altLang="ja-JP" sz="1600" dirty="0" smtClean="0">
                        <a:latin typeface="+mj-ea"/>
                        <a:ea typeface="+mj-ea"/>
                      </a:endParaRPr>
                    </a:p>
                    <a:p>
                      <a:endParaRPr kumimoji="1" lang="ja-JP" altLang="en-US" sz="1600" dirty="0">
                        <a:latin typeface="+mj-ea"/>
                        <a:ea typeface="+mj-ea"/>
                      </a:endParaRPr>
                    </a:p>
                  </a:txBody>
                  <a:tcPr/>
                </a:tc>
                <a:tc>
                  <a:txBody>
                    <a:bodyPr/>
                    <a:lstStyle/>
                    <a:p>
                      <a:r>
                        <a:rPr kumimoji="1" lang="ja-JP" altLang="en-US" sz="1600" dirty="0" smtClean="0">
                          <a:latin typeface="+mj-ea"/>
                          <a:ea typeface="+mj-ea"/>
                        </a:rPr>
                        <a:t>（肥満）</a:t>
                      </a:r>
                      <a:endParaRPr kumimoji="1" lang="en-US" altLang="ja-JP" sz="1600" dirty="0" smtClean="0">
                        <a:latin typeface="+mj-ea"/>
                        <a:ea typeface="+mj-ea"/>
                      </a:endParaRPr>
                    </a:p>
                    <a:p>
                      <a:r>
                        <a:rPr kumimoji="1" lang="ja-JP" altLang="en-US" sz="1600" dirty="0" smtClean="0">
                          <a:latin typeface="+mj-ea"/>
                          <a:ea typeface="+mj-ea"/>
                        </a:rPr>
                        <a:t>４０歳代男性：２５％</a:t>
                      </a:r>
                      <a:endParaRPr kumimoji="1" lang="en-US" altLang="ja-JP" sz="16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５０歳代男性：２５％</a:t>
                      </a:r>
                      <a:endParaRPr kumimoji="1" lang="en-US" altLang="ja-JP" sz="1600" dirty="0" smtClean="0">
                        <a:latin typeface="+mj-ea"/>
                        <a:ea typeface="+mj-ea"/>
                      </a:endParaRPr>
                    </a:p>
                    <a:p>
                      <a:r>
                        <a:rPr kumimoji="1" lang="ja-JP" altLang="en-US" sz="1600" dirty="0" smtClean="0">
                          <a:latin typeface="+mj-ea"/>
                          <a:ea typeface="+mj-ea"/>
                        </a:rPr>
                        <a:t>（やせ）</a:t>
                      </a:r>
                      <a:endParaRPr kumimoji="1" lang="en-US" altLang="ja-JP" sz="16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２０歳代女性：１５％</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２０歳代女性：１５％</a:t>
                      </a:r>
                    </a:p>
                    <a:p>
                      <a:endParaRPr kumimoji="1" lang="ja-JP" altLang="en-US" sz="1600" dirty="0">
                        <a:latin typeface="+mj-ea"/>
                        <a:ea typeface="+mj-ea"/>
                      </a:endParaRPr>
                    </a:p>
                  </a:txBody>
                  <a:tcPr/>
                </a:tc>
              </a:tr>
              <a:tr h="830321">
                <a:tc>
                  <a:txBody>
                    <a:bodyPr/>
                    <a:lstStyle/>
                    <a:p>
                      <a:r>
                        <a:rPr kumimoji="1" lang="ja-JP" altLang="en-US" dirty="0" smtClean="0">
                          <a:latin typeface="+mj-ea"/>
                          <a:ea typeface="+mj-ea"/>
                        </a:rPr>
                        <a:t>京の食文化（行事食やおばんざい）を認知している市民の割合</a:t>
                      </a:r>
                      <a:endParaRPr kumimoji="1" lang="ja-JP" altLang="en-US" dirty="0">
                        <a:latin typeface="+mj-ea"/>
                        <a:ea typeface="+mj-ea"/>
                      </a:endParaRPr>
                    </a:p>
                  </a:txBody>
                  <a:tcPr/>
                </a:tc>
                <a:tc>
                  <a:txBody>
                    <a:bodyPr/>
                    <a:lstStyle/>
                    <a:p>
                      <a:pPr algn="ctr"/>
                      <a:endParaRPr kumimoji="1" lang="en-US" altLang="ja-JP" sz="1600" dirty="0" smtClean="0">
                        <a:latin typeface="+mj-ea"/>
                        <a:ea typeface="+mj-ea"/>
                      </a:endParaRPr>
                    </a:p>
                    <a:p>
                      <a:pPr algn="ctr"/>
                      <a:r>
                        <a:rPr kumimoji="1" lang="ja-JP" altLang="en-US" sz="1600" dirty="0" smtClean="0">
                          <a:latin typeface="+mj-ea"/>
                          <a:ea typeface="+mj-ea"/>
                        </a:rPr>
                        <a:t>５０．６％</a:t>
                      </a:r>
                      <a:endParaRPr kumimoji="1" lang="ja-JP" altLang="en-US" sz="1600" dirty="0">
                        <a:latin typeface="+mj-ea"/>
                        <a:ea typeface="+mj-ea"/>
                      </a:endParaRPr>
                    </a:p>
                  </a:txBody>
                  <a:tcPr/>
                </a:tc>
                <a:tc>
                  <a:txBody>
                    <a:bodyPr/>
                    <a:lstStyle/>
                    <a:p>
                      <a:pPr algn="ctr"/>
                      <a:endParaRPr kumimoji="1" lang="en-US" altLang="ja-JP" sz="1600" dirty="0" smtClean="0">
                        <a:latin typeface="+mj-ea"/>
                        <a:ea typeface="+mj-ea"/>
                      </a:endParaRPr>
                    </a:p>
                    <a:p>
                      <a:pPr algn="ctr"/>
                      <a:r>
                        <a:rPr kumimoji="1" lang="ja-JP" altLang="en-US" sz="1600" dirty="0" smtClean="0">
                          <a:latin typeface="+mj-ea"/>
                          <a:ea typeface="+mj-ea"/>
                        </a:rPr>
                        <a:t>６０％</a:t>
                      </a:r>
                      <a:endParaRPr kumimoji="1" lang="en-US" altLang="ja-JP" sz="1600" dirty="0" smtClean="0">
                        <a:latin typeface="+mj-ea"/>
                        <a:ea typeface="+mj-ea"/>
                      </a:endParaRPr>
                    </a:p>
                    <a:p>
                      <a:pPr algn="ctr"/>
                      <a:endParaRPr kumimoji="1" lang="ja-JP" altLang="en-US" sz="1600" dirty="0">
                        <a:latin typeface="+mj-ea"/>
                        <a:ea typeface="+mj-ea"/>
                      </a:endParaRPr>
                    </a:p>
                  </a:txBody>
                  <a:tcPr/>
                </a:tc>
              </a:tr>
            </a:tbl>
          </a:graphicData>
        </a:graphic>
      </p:graphicFrame>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pPr>
              <a:defRPr/>
            </a:pPr>
            <a:fld id="{D0E6E0F9-8AEE-4C86-90E4-DE20F14D445B}" type="slidenum">
              <a:rPr lang="ja-JP" altLang="en-US"/>
              <a:pPr>
                <a:defRPr/>
              </a:pPr>
              <a:t>9</a:t>
            </a:fld>
            <a:endParaRPr lang="ja-JP" altLang="en-US" dirty="0"/>
          </a:p>
        </p:txBody>
      </p:sp>
    </p:spTree>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spDef>
      <a:spPr>
        <a:solidFill>
          <a:schemeClr val="accent3">
            <a:lumMod val="20000"/>
            <a:lumOff val="80000"/>
          </a:schemeClr>
        </a:solidFill>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2429</TotalTime>
  <Words>1217</Words>
  <Application>Microsoft Office PowerPoint</Application>
  <PresentationFormat>画面に合わせる (4:3)</PresentationFormat>
  <Paragraphs>314</Paragraphs>
  <Slides>30</Slides>
  <Notes>6</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みやび</vt:lpstr>
      <vt:lpstr>　　　　　　　　　（東山保健センター運営協議会）   京都市民健康づくりプラン （第２次） ～いきいきと健やかな「笑顔・健康都市」を目指して～</vt:lpstr>
      <vt:lpstr>健康とは？</vt:lpstr>
      <vt:lpstr>健康づくり対策の歩み</vt:lpstr>
      <vt:lpstr>第２次健康づくりプランの特色①</vt:lpstr>
      <vt:lpstr>平均寿命＝健康寿命　をめざす！</vt:lpstr>
      <vt:lpstr>PowerPoint プレゼンテーション</vt:lpstr>
      <vt:lpstr>PowerPoint プレゼンテーション</vt:lpstr>
      <vt:lpstr>健康づくりの分野別計画・行動指針</vt:lpstr>
      <vt:lpstr>①栄養・食生活（数値目標）</vt:lpstr>
      <vt:lpstr>①栄養・食生活（実施事業）</vt:lpstr>
      <vt:lpstr>PowerPoint プレゼンテーション</vt:lpstr>
      <vt:lpstr>②身体活動・運動（数値目標）</vt:lpstr>
      <vt:lpstr>②身体活動・運動（実施事業）</vt:lpstr>
      <vt:lpstr>PowerPoint プレゼンテーション</vt:lpstr>
      <vt:lpstr>PowerPoint プレゼンテーション</vt:lpstr>
      <vt:lpstr>③休養・こころの健康（実施事業）</vt:lpstr>
      <vt:lpstr>PowerPoint プレゼンテーション</vt:lpstr>
      <vt:lpstr>④歯と口の健康（数値目標）</vt:lpstr>
      <vt:lpstr>④歯と口の健康（実施事業）</vt:lpstr>
      <vt:lpstr>PowerPoint プレゼンテーション</vt:lpstr>
      <vt:lpstr>⑤喫煙（数値目標）</vt:lpstr>
      <vt:lpstr>PowerPoint プレゼンテーション</vt:lpstr>
      <vt:lpstr>⑥飲酒（数値目標）</vt:lpstr>
      <vt:lpstr>ヘルスプロモーションの意義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Kyoto City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健康づくりプラン(運営協議会用）</dc:title>
  <dc:creator>kyoto</dc:creator>
  <cp:lastModifiedBy>kyoto</cp:lastModifiedBy>
  <cp:revision>215</cp:revision>
  <cp:lastPrinted>2014-07-24T04:21:16Z</cp:lastPrinted>
  <dcterms:created xsi:type="dcterms:W3CDTF">2013-08-09T13:33:38Z</dcterms:created>
  <dcterms:modified xsi:type="dcterms:W3CDTF">2014-07-24T04:24:23Z</dcterms:modified>
</cp:coreProperties>
</file>