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22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971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02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967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57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766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50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6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88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31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353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57348-4DAC-4CF5-840B-732F1320A9B6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E543B-3A79-4B57-AFE2-BCA2EE42E3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66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図の枠 20" descr="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634" y="152400"/>
            <a:ext cx="9075738" cy="646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2979420" y="1491615"/>
            <a:ext cx="554355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2476364" y="1277347"/>
            <a:ext cx="1354454" cy="23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○時○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4326739" y="1267391"/>
            <a:ext cx="1207286" cy="23272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時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60"/>
          <p:cNvSpPr txBox="1">
            <a:spLocks noChangeArrowheads="1"/>
          </p:cNvSpPr>
          <p:nvPr/>
        </p:nvSpPr>
        <p:spPr bwMode="auto">
          <a:xfrm>
            <a:off x="2536090" y="1706597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048569" y="1706597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ＭＳ Ｐゴシック" panose="020B0600070205080204" pitchFamily="50" charset="-128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24920" y="2399902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en-US" altLang="ja-JP" sz="1050" kern="100" dirty="0" smtClean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6961822" y="2399902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ja-JP" sz="1050" kern="1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6939633" y="3033066"/>
            <a:ext cx="3305175" cy="313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lnSpc>
                <a:spcPts val="2200"/>
              </a:lnSpc>
              <a:spcAft>
                <a:spcPts val="0"/>
              </a:spcAft>
            </a:pPr>
            <a:r>
              <a:rPr lang="en-US" sz="1050" kern="10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ja-JP" sz="1050" kern="1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4930382" y="493696"/>
            <a:ext cx="482600" cy="403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１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29"/>
          <p:cNvSpPr txBox="1">
            <a:spLocks noChangeArrowheads="1"/>
          </p:cNvSpPr>
          <p:nvPr/>
        </p:nvSpPr>
        <p:spPr bwMode="auto">
          <a:xfrm>
            <a:off x="7428865" y="1493520"/>
            <a:ext cx="617855" cy="251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6427470" y="1491615"/>
            <a:ext cx="685800" cy="251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5" name="Text Box 33"/>
          <p:cNvSpPr txBox="1">
            <a:spLocks noChangeArrowheads="1"/>
          </p:cNvSpPr>
          <p:nvPr/>
        </p:nvSpPr>
        <p:spPr bwMode="auto">
          <a:xfrm>
            <a:off x="2431732" y="3038210"/>
            <a:ext cx="3305175" cy="313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lnSpc>
                <a:spcPts val="2200"/>
              </a:lnSpc>
              <a:spcAft>
                <a:spcPts val="0"/>
              </a:spcAft>
            </a:pPr>
            <a:r>
              <a:rPr lang="en-US" sz="1050" kern="100" dirty="0" smtClean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en-US" altLang="ja-JP" sz="1050" kern="100" dirty="0" smtClean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9345046" y="519396"/>
            <a:ext cx="48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２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endParaRPr kumimoji="0" lang="en-US" altLang="ja-JP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47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6889229" y="1277347"/>
            <a:ext cx="1354454" cy="23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○時○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8667819" y="1268463"/>
            <a:ext cx="1354454" cy="23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○時○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60"/>
          <p:cNvSpPr txBox="1">
            <a:spLocks noChangeArrowheads="1"/>
          </p:cNvSpPr>
          <p:nvPr/>
        </p:nvSpPr>
        <p:spPr bwMode="auto">
          <a:xfrm>
            <a:off x="2558687" y="979757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60"/>
          <p:cNvSpPr txBox="1">
            <a:spLocks noChangeArrowheads="1"/>
          </p:cNvSpPr>
          <p:nvPr/>
        </p:nvSpPr>
        <p:spPr bwMode="auto">
          <a:xfrm>
            <a:off x="3377799" y="987254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60"/>
          <p:cNvSpPr txBox="1">
            <a:spLocks noChangeArrowheads="1"/>
          </p:cNvSpPr>
          <p:nvPr/>
        </p:nvSpPr>
        <p:spPr bwMode="auto">
          <a:xfrm>
            <a:off x="4339604" y="983173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60"/>
          <p:cNvSpPr txBox="1">
            <a:spLocks noChangeArrowheads="1"/>
          </p:cNvSpPr>
          <p:nvPr/>
        </p:nvSpPr>
        <p:spPr bwMode="auto">
          <a:xfrm>
            <a:off x="6939633" y="978252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テキスト ボックス 60"/>
          <p:cNvSpPr txBox="1">
            <a:spLocks noChangeArrowheads="1"/>
          </p:cNvSpPr>
          <p:nvPr/>
        </p:nvSpPr>
        <p:spPr bwMode="auto">
          <a:xfrm>
            <a:off x="7888388" y="987254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テキスト ボックス 60"/>
          <p:cNvSpPr txBox="1">
            <a:spLocks noChangeArrowheads="1"/>
          </p:cNvSpPr>
          <p:nvPr/>
        </p:nvSpPr>
        <p:spPr bwMode="auto">
          <a:xfrm>
            <a:off x="8738902" y="1005853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1956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図の枠 20" descr="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634" y="152400"/>
            <a:ext cx="9075738" cy="646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2979420" y="1491615"/>
            <a:ext cx="554355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2476364" y="1277347"/>
            <a:ext cx="1354454" cy="23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○時○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4326739" y="1267391"/>
            <a:ext cx="1207286" cy="23272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時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60"/>
          <p:cNvSpPr txBox="1">
            <a:spLocks noChangeArrowheads="1"/>
          </p:cNvSpPr>
          <p:nvPr/>
        </p:nvSpPr>
        <p:spPr bwMode="auto">
          <a:xfrm>
            <a:off x="2536090" y="1706597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048569" y="1706597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ＭＳ Ｐゴシック" panose="020B0600070205080204" pitchFamily="50" charset="-128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24920" y="2399902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en-US" altLang="ja-JP" sz="1050" kern="100" dirty="0" smtClean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6961822" y="2399902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ja-JP" sz="1050" kern="1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6939633" y="3033066"/>
            <a:ext cx="3305175" cy="313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lnSpc>
                <a:spcPts val="2200"/>
              </a:lnSpc>
              <a:spcAft>
                <a:spcPts val="0"/>
              </a:spcAft>
            </a:pPr>
            <a:r>
              <a:rPr lang="en-US" sz="1050" kern="10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ja-JP" sz="1050" kern="1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4930382" y="493696"/>
            <a:ext cx="482600" cy="403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３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29"/>
          <p:cNvSpPr txBox="1">
            <a:spLocks noChangeArrowheads="1"/>
          </p:cNvSpPr>
          <p:nvPr/>
        </p:nvSpPr>
        <p:spPr bwMode="auto">
          <a:xfrm>
            <a:off x="7428865" y="1493520"/>
            <a:ext cx="617855" cy="251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6427470" y="1491615"/>
            <a:ext cx="685800" cy="251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5" name="Text Box 33"/>
          <p:cNvSpPr txBox="1">
            <a:spLocks noChangeArrowheads="1"/>
          </p:cNvSpPr>
          <p:nvPr/>
        </p:nvSpPr>
        <p:spPr bwMode="auto">
          <a:xfrm>
            <a:off x="2431732" y="3038210"/>
            <a:ext cx="3305175" cy="313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lnSpc>
                <a:spcPts val="2200"/>
              </a:lnSpc>
              <a:spcAft>
                <a:spcPts val="0"/>
              </a:spcAft>
            </a:pPr>
            <a:r>
              <a:rPr lang="en-US" sz="1050" kern="100" dirty="0" smtClean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en-US" altLang="ja-JP" sz="1050" kern="100" dirty="0" smtClean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9345046" y="519396"/>
            <a:ext cx="48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４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endParaRPr kumimoji="0" lang="en-US" altLang="ja-JP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47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6889229" y="1277347"/>
            <a:ext cx="1354454" cy="23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○時○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8667819" y="1268463"/>
            <a:ext cx="1354454" cy="23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○時○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60"/>
          <p:cNvSpPr txBox="1">
            <a:spLocks noChangeArrowheads="1"/>
          </p:cNvSpPr>
          <p:nvPr/>
        </p:nvSpPr>
        <p:spPr bwMode="auto">
          <a:xfrm>
            <a:off x="2558687" y="979757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60"/>
          <p:cNvSpPr txBox="1">
            <a:spLocks noChangeArrowheads="1"/>
          </p:cNvSpPr>
          <p:nvPr/>
        </p:nvSpPr>
        <p:spPr bwMode="auto">
          <a:xfrm>
            <a:off x="3377799" y="987254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60"/>
          <p:cNvSpPr txBox="1">
            <a:spLocks noChangeArrowheads="1"/>
          </p:cNvSpPr>
          <p:nvPr/>
        </p:nvSpPr>
        <p:spPr bwMode="auto">
          <a:xfrm>
            <a:off x="4339604" y="983173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60"/>
          <p:cNvSpPr txBox="1">
            <a:spLocks noChangeArrowheads="1"/>
          </p:cNvSpPr>
          <p:nvPr/>
        </p:nvSpPr>
        <p:spPr bwMode="auto">
          <a:xfrm>
            <a:off x="6939633" y="978252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テキスト ボックス 60"/>
          <p:cNvSpPr txBox="1">
            <a:spLocks noChangeArrowheads="1"/>
          </p:cNvSpPr>
          <p:nvPr/>
        </p:nvSpPr>
        <p:spPr bwMode="auto">
          <a:xfrm>
            <a:off x="7888388" y="987254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テキスト ボックス 60"/>
          <p:cNvSpPr txBox="1">
            <a:spLocks noChangeArrowheads="1"/>
          </p:cNvSpPr>
          <p:nvPr/>
        </p:nvSpPr>
        <p:spPr bwMode="auto">
          <a:xfrm>
            <a:off x="8738902" y="1005853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000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図の枠 20" descr="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634" y="152400"/>
            <a:ext cx="9075738" cy="646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2979420" y="1491615"/>
            <a:ext cx="554355" cy="30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2476364" y="1277347"/>
            <a:ext cx="1354454" cy="23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○時○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4326739" y="1267391"/>
            <a:ext cx="1207286" cy="23272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時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60"/>
          <p:cNvSpPr txBox="1">
            <a:spLocks noChangeArrowheads="1"/>
          </p:cNvSpPr>
          <p:nvPr/>
        </p:nvSpPr>
        <p:spPr bwMode="auto">
          <a:xfrm>
            <a:off x="2536090" y="1706597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048569" y="1706597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ＭＳ Ｐゴシック" panose="020B0600070205080204" pitchFamily="50" charset="-128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24920" y="2399902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en-US" altLang="ja-JP" sz="1050" kern="100" dirty="0" smtClean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6961822" y="2399902"/>
            <a:ext cx="3238500" cy="495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ja-JP" sz="1050" kern="1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6939633" y="3033066"/>
            <a:ext cx="3305175" cy="313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lnSpc>
                <a:spcPts val="2200"/>
              </a:lnSpc>
              <a:spcAft>
                <a:spcPts val="0"/>
              </a:spcAft>
            </a:pPr>
            <a:r>
              <a:rPr lang="en-US" sz="1050" kern="10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ja-JP" sz="1050" kern="1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4930382" y="497193"/>
            <a:ext cx="482600" cy="403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●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 Box 29"/>
          <p:cNvSpPr txBox="1">
            <a:spLocks noChangeArrowheads="1"/>
          </p:cNvSpPr>
          <p:nvPr/>
        </p:nvSpPr>
        <p:spPr bwMode="auto">
          <a:xfrm>
            <a:off x="7428865" y="1493520"/>
            <a:ext cx="617855" cy="251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6427470" y="1491615"/>
            <a:ext cx="685800" cy="251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ja-JP" sz="1050" kern="10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5" name="Text Box 33"/>
          <p:cNvSpPr txBox="1">
            <a:spLocks noChangeArrowheads="1"/>
          </p:cNvSpPr>
          <p:nvPr/>
        </p:nvSpPr>
        <p:spPr bwMode="auto">
          <a:xfrm>
            <a:off x="2431732" y="3038210"/>
            <a:ext cx="3305175" cy="3133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lnSpc>
                <a:spcPts val="2200"/>
              </a:lnSpc>
              <a:spcAft>
                <a:spcPts val="0"/>
              </a:spcAft>
            </a:pPr>
            <a:r>
              <a:rPr lang="en-US" sz="1050" kern="100" dirty="0" smtClean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 </a:t>
            </a:r>
            <a:endParaRPr lang="en-US" altLang="ja-JP" sz="1050" kern="100" dirty="0" smtClean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9345046" y="519396"/>
            <a:ext cx="48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Arial" panose="020B0604020202020204" pitchFamily="34" charset="0"/>
              </a:rPr>
              <a:t>●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endParaRPr kumimoji="0" lang="en-US" altLang="ja-JP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47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6889229" y="1277347"/>
            <a:ext cx="1354454" cy="23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○時○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>
            <a:off x="8667819" y="1268463"/>
            <a:ext cx="1354454" cy="23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34" tIns="18034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　</a:t>
            </a:r>
            <a:r>
              <a:rPr kumimoji="0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○時○</a:t>
            </a:r>
            <a:r>
              <a:rPr kumimoji="0" lang="ja-JP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Arial" panose="020B0604020202020204" pitchFamily="34" charset="0"/>
              </a:rPr>
              <a:t>分</a:t>
            </a:r>
            <a:endParaRPr kumimoji="0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1" name="テキスト ボックス 60"/>
          <p:cNvSpPr txBox="1">
            <a:spLocks noChangeArrowheads="1"/>
          </p:cNvSpPr>
          <p:nvPr/>
        </p:nvSpPr>
        <p:spPr bwMode="auto">
          <a:xfrm>
            <a:off x="2558687" y="979757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60"/>
          <p:cNvSpPr txBox="1">
            <a:spLocks noChangeArrowheads="1"/>
          </p:cNvSpPr>
          <p:nvPr/>
        </p:nvSpPr>
        <p:spPr bwMode="auto">
          <a:xfrm>
            <a:off x="3377799" y="987254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60"/>
          <p:cNvSpPr txBox="1">
            <a:spLocks noChangeArrowheads="1"/>
          </p:cNvSpPr>
          <p:nvPr/>
        </p:nvSpPr>
        <p:spPr bwMode="auto">
          <a:xfrm>
            <a:off x="4339604" y="983173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60"/>
          <p:cNvSpPr txBox="1">
            <a:spLocks noChangeArrowheads="1"/>
          </p:cNvSpPr>
          <p:nvPr/>
        </p:nvSpPr>
        <p:spPr bwMode="auto">
          <a:xfrm>
            <a:off x="6939633" y="978252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テキスト ボックス 60"/>
          <p:cNvSpPr txBox="1">
            <a:spLocks noChangeArrowheads="1"/>
          </p:cNvSpPr>
          <p:nvPr/>
        </p:nvSpPr>
        <p:spPr bwMode="auto">
          <a:xfrm>
            <a:off x="7888388" y="987254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テキスト ボックス 60"/>
          <p:cNvSpPr txBox="1">
            <a:spLocks noChangeArrowheads="1"/>
          </p:cNvSpPr>
          <p:nvPr/>
        </p:nvSpPr>
        <p:spPr bwMode="auto">
          <a:xfrm>
            <a:off x="8738902" y="1005853"/>
            <a:ext cx="697910" cy="21153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34" tIns="18034" rIns="91440" bIns="4572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endParaRPr lang="ja-JP" sz="105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566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マナビィ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247" y="3190397"/>
            <a:ext cx="2470151" cy="2440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円形吹き出し 3"/>
          <p:cNvSpPr/>
          <p:nvPr/>
        </p:nvSpPr>
        <p:spPr>
          <a:xfrm>
            <a:off x="793798" y="391886"/>
            <a:ext cx="7559675" cy="3540034"/>
          </a:xfrm>
          <a:prstGeom prst="wedgeEllipseCallout">
            <a:avLst>
              <a:gd name="adj1" fmla="val 48420"/>
              <a:gd name="adj2" fmla="val 4675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b="1" dirty="0">
                <a:ln w="0"/>
                <a:solidFill>
                  <a:schemeClr val="tx1"/>
                </a:solidFill>
              </a:rPr>
              <a:t>「スライドの複製」でページを増やすこと</a:t>
            </a:r>
            <a:r>
              <a:rPr lang="ja-JP" altLang="en-US" sz="3600" b="1" dirty="0" smtClean="0">
                <a:ln w="0"/>
                <a:solidFill>
                  <a:schemeClr val="tx1"/>
                </a:solidFill>
              </a:rPr>
              <a:t>が</a:t>
            </a:r>
            <a:endParaRPr lang="en-US" altLang="ja-JP" sz="3600" b="1" dirty="0" smtClean="0">
              <a:ln w="0"/>
              <a:solidFill>
                <a:schemeClr val="tx1"/>
              </a:solidFill>
            </a:endParaRPr>
          </a:p>
          <a:p>
            <a:pPr algn="ctr"/>
            <a:r>
              <a:rPr lang="ja-JP" altLang="en-US" sz="3600" b="1" dirty="0" smtClean="0">
                <a:ln w="0"/>
                <a:solidFill>
                  <a:schemeClr val="tx1"/>
                </a:solidFill>
              </a:rPr>
              <a:t>できます。</a:t>
            </a:r>
            <a:endParaRPr lang="en-US" altLang="ja-JP" sz="3600" b="1" dirty="0" smtClean="0">
              <a:ln w="0"/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643191" y="4153988"/>
            <a:ext cx="6812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　</a:t>
            </a:r>
            <a:r>
              <a:rPr lang="ja-JP" altLang="en-US" b="1" dirty="0"/>
              <a:t>＊</a:t>
            </a:r>
            <a:r>
              <a:rPr lang="ja-JP" altLang="en-US" b="1" dirty="0" smtClean="0"/>
              <a:t>ページの増やし方＊</a:t>
            </a:r>
            <a:endParaRPr lang="en-US" altLang="ja-JP" b="1" dirty="0" smtClean="0"/>
          </a:p>
          <a:p>
            <a:r>
              <a:rPr lang="ja-JP" altLang="en-US" dirty="0" smtClean="0"/>
              <a:t>①</a:t>
            </a:r>
            <a:r>
              <a:rPr kumimoji="1" lang="ja-JP" altLang="en-US" dirty="0" smtClean="0"/>
              <a:t>左側のスライド１枚を選択し、右クリックします。</a:t>
            </a:r>
            <a:endParaRPr kumimoji="1" lang="en-US" altLang="ja-JP" dirty="0" smtClean="0"/>
          </a:p>
          <a:p>
            <a:r>
              <a:rPr lang="ja-JP" altLang="en-US" dirty="0" smtClean="0"/>
              <a:t>②「スライドの複製」を押すと、ページが１枚増えます。</a:t>
            </a:r>
            <a:endParaRPr lang="en-US" altLang="ja-JP" dirty="0" smtClean="0"/>
          </a:p>
          <a:p>
            <a:r>
              <a:rPr kumimoji="1" lang="ja-JP" altLang="en-US" dirty="0" smtClean="0"/>
              <a:t>③タイトル「学習記録」の横、「●まなび」の数字を変えて、</a:t>
            </a:r>
            <a:endParaRPr kumimoji="1" lang="en-US" altLang="ja-JP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記入していきます。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9942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25</Words>
  <Application>Microsoft Office PowerPoint</Application>
  <PresentationFormat>ワイド画面</PresentationFormat>
  <Paragraphs>55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HG丸ｺﾞｼｯｸM-PRO</vt:lpstr>
      <vt:lpstr>ＭＳ Ｐゴシック</vt:lpstr>
      <vt:lpstr>SimSun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京都市教育委員会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京都市教育委員会</dc:creator>
  <cp:lastModifiedBy>京都市教育委員会</cp:lastModifiedBy>
  <cp:revision>5</cp:revision>
  <dcterms:created xsi:type="dcterms:W3CDTF">2022-11-02T05:32:09Z</dcterms:created>
  <dcterms:modified xsi:type="dcterms:W3CDTF">2022-12-05T01:55:14Z</dcterms:modified>
</cp:coreProperties>
</file>