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10417175" cy="148431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513548" cy="743215"/>
          </a:xfrm>
          <a:prstGeom prst="rect">
            <a:avLst/>
          </a:prstGeom>
        </p:spPr>
        <p:txBody>
          <a:bodyPr vert="horz" lIns="136610" tIns="68305" rIns="136610" bIns="68305" rtlCol="0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901225" y="0"/>
            <a:ext cx="4513548" cy="743215"/>
          </a:xfrm>
          <a:prstGeom prst="rect">
            <a:avLst/>
          </a:prstGeom>
        </p:spPr>
        <p:txBody>
          <a:bodyPr vert="horz" lIns="136610" tIns="68305" rIns="136610" bIns="68305" rtlCol="0"/>
          <a:lstStyle>
            <a:lvl1pPr algn="r">
              <a:defRPr sz="1800"/>
            </a:lvl1pPr>
          </a:lstStyle>
          <a:p>
            <a:fld id="{86C13483-994F-4829-9BD7-9AA9BF4CB64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870075" y="1855788"/>
            <a:ext cx="6677025" cy="5008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610" tIns="68305" rIns="136610" bIns="683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41959" y="7142859"/>
            <a:ext cx="8333260" cy="5844582"/>
          </a:xfrm>
          <a:prstGeom prst="rect">
            <a:avLst/>
          </a:prstGeom>
        </p:spPr>
        <p:txBody>
          <a:bodyPr vert="horz" lIns="136610" tIns="68305" rIns="136610" bIns="683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4099910"/>
            <a:ext cx="4513548" cy="743215"/>
          </a:xfrm>
          <a:prstGeom prst="rect">
            <a:avLst/>
          </a:prstGeom>
        </p:spPr>
        <p:txBody>
          <a:bodyPr vert="horz" lIns="136610" tIns="68305" rIns="136610" bIns="68305" rtlCol="0" anchor="b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901225" y="14099910"/>
            <a:ext cx="4513548" cy="743215"/>
          </a:xfrm>
          <a:prstGeom prst="rect">
            <a:avLst/>
          </a:prstGeom>
        </p:spPr>
        <p:txBody>
          <a:bodyPr vert="horz" lIns="136610" tIns="68305" rIns="136610" bIns="68305" rtlCol="0" anchor="b"/>
          <a:lstStyle>
            <a:lvl1pPr algn="r">
              <a:defRPr sz="1800"/>
            </a:lvl1pPr>
          </a:lstStyle>
          <a:p>
            <a:fld id="{62590A49-5B17-44F1-91D8-E72CBE32F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26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10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78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50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79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19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83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5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13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82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95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7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55ADA-1446-4039-B843-27FD1AD0E59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466A0-7F43-475A-9EB7-911A259D7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6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46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75D7749-6AA2-8ACE-2C17-0BD2DA161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696" y="457890"/>
            <a:ext cx="8594019" cy="1358869"/>
          </a:xfrm>
        </p:spPr>
        <p:txBody>
          <a:bodyPr>
            <a:normAutofit fontScale="90000"/>
          </a:bodyPr>
          <a:lstStyle/>
          <a:p>
            <a:r>
              <a:rPr lang="ja-JP" altLang="en-US" sz="6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環境フェスタ</a:t>
            </a:r>
            <a:br>
              <a:rPr lang="en-US" altLang="ja-JP" b="1" dirty="0"/>
            </a:br>
            <a:r>
              <a:rPr lang="ja-JP" altLang="en-US" b="1" dirty="0"/>
              <a:t>　</a:t>
            </a:r>
            <a:r>
              <a:rPr lang="ja-JP" altLang="en-US" sz="73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もっぺん陶器　東山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2D30CB-02F0-5EC1-F5B7-74B51F2A2CC9}"/>
              </a:ext>
            </a:extLst>
          </p:cNvPr>
          <p:cNvSpPr txBox="1"/>
          <p:nvPr/>
        </p:nvSpPr>
        <p:spPr>
          <a:xfrm>
            <a:off x="191647" y="222208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3BD6A2-8A96-2527-3064-59A2BDFA333A}"/>
              </a:ext>
            </a:extLst>
          </p:cNvPr>
          <p:cNvSpPr txBox="1"/>
          <p:nvPr/>
        </p:nvSpPr>
        <p:spPr>
          <a:xfrm>
            <a:off x="178396" y="3797705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C1386E-6BAD-07FC-141F-C220EB6589CB}"/>
              </a:ext>
            </a:extLst>
          </p:cNvPr>
          <p:cNvSpPr txBox="1"/>
          <p:nvPr/>
        </p:nvSpPr>
        <p:spPr>
          <a:xfrm>
            <a:off x="1821054" y="2205604"/>
            <a:ext cx="7571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令和７年６月１４日（土）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742B22-8845-EA61-9DDC-AAA8DC3E586D}"/>
              </a:ext>
            </a:extLst>
          </p:cNvPr>
          <p:cNvSpPr txBox="1"/>
          <p:nvPr/>
        </p:nvSpPr>
        <p:spPr>
          <a:xfrm>
            <a:off x="1855206" y="3883414"/>
            <a:ext cx="7148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東山区総合庁舎１</a:t>
            </a:r>
            <a:r>
              <a:rPr lang="en-US" altLang="ja-JP" sz="4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  <a:r>
              <a:rPr lang="ja-JP" altLang="en-US" sz="4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展示ホール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48E601-A1C9-2C58-63AA-403904324DD8}"/>
              </a:ext>
            </a:extLst>
          </p:cNvPr>
          <p:cNvSpPr txBox="1"/>
          <p:nvPr/>
        </p:nvSpPr>
        <p:spPr>
          <a:xfrm>
            <a:off x="1874671" y="5947929"/>
            <a:ext cx="499367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　東山エコまちステーション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94918D7-FEF8-E37C-B1C1-BE7BE1F6AD56}"/>
              </a:ext>
            </a:extLst>
          </p:cNvPr>
          <p:cNvSpPr txBox="1"/>
          <p:nvPr/>
        </p:nvSpPr>
        <p:spPr>
          <a:xfrm>
            <a:off x="410815" y="4799663"/>
            <a:ext cx="859401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3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3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駐車場は利用できませんので、公共交通機関でご来場下さい。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3A3C6F45-1613-DD06-3595-7579212E85D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35" y="5721902"/>
            <a:ext cx="853306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3701F0FB-E5BE-364F-B526-2736D7A38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6111" y="5635405"/>
            <a:ext cx="1887585" cy="96185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44DE53-CFA5-F060-3D72-F20E891C2083}"/>
              </a:ext>
            </a:extLst>
          </p:cNvPr>
          <p:cNvSpPr txBox="1"/>
          <p:nvPr/>
        </p:nvSpPr>
        <p:spPr>
          <a:xfrm>
            <a:off x="1827682" y="2954351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１０：００～１２：００</a:t>
            </a:r>
          </a:p>
        </p:txBody>
      </p:sp>
    </p:spTree>
    <p:extLst>
      <p:ext uri="{BB962C8B-B14F-4D97-AF65-F5344CB8AC3E}">
        <p14:creationId xmlns:p14="http://schemas.microsoft.com/office/powerpoint/2010/main" val="3825796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62</TotalTime>
  <Words>44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HG丸ｺﾞｼｯｸM-PRO</vt:lpstr>
      <vt:lpstr>游ゴシック</vt:lpstr>
      <vt:lpstr>Arial</vt:lpstr>
      <vt:lpstr>Calibri</vt:lpstr>
      <vt:lpstr>Calibri Light</vt:lpstr>
      <vt:lpstr>Office テーマ</vt:lpstr>
      <vt:lpstr>環境フェスタ 　もっぺん陶器　東山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環境フェスタ 　　　もっぺん陶器　東山</dc:title>
  <dc:creator>Kyoto</dc:creator>
  <cp:lastModifiedBy>Kyoto</cp:lastModifiedBy>
  <cp:revision>8</cp:revision>
  <cp:lastPrinted>2025-03-18T06:16:31Z</cp:lastPrinted>
  <dcterms:created xsi:type="dcterms:W3CDTF">2025-03-07T00:12:24Z</dcterms:created>
  <dcterms:modified xsi:type="dcterms:W3CDTF">2025-03-18T06:16:34Z</dcterms:modified>
</cp:coreProperties>
</file>