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99" r:id="rId2"/>
    <p:sldId id="300" r:id="rId3"/>
    <p:sldId id="301" r:id="rId4"/>
    <p:sldId id="308" r:id="rId5"/>
  </p:sldIdLst>
  <p:sldSz cx="12192000" cy="6858000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U+MEUp08k6MjibIRFJNDw==" hashData="YqY/oIfWTav39MqzTW7ID1HqX1+UCpnckAgAW9Bvlv9WYpZzZ8I7n0z09BqwscotQCeW5KJXde6r2ZzVRB/pFw=="/>
  <p:extLst>
    <p:ext uri="{521415D9-36F7-43E2-AB2F-B90AF26B5E84}">
      <p14:sectionLst xmlns:p14="http://schemas.microsoft.com/office/powerpoint/2010/main">
        <p14:section name="既定のセクション" id="{0D7B2FA3-5A37-4BB6-BC66-90A8473680BA}">
          <p14:sldIdLst>
            <p14:sldId id="299"/>
            <p14:sldId id="300"/>
            <p14:sldId id="301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oto" initials="K" lastIdx="1" clrIdx="0">
    <p:extLst>
      <p:ext uri="{19B8F6BF-5375-455C-9EA6-DF929625EA0E}">
        <p15:presenceInfo xmlns:p15="http://schemas.microsoft.com/office/powerpoint/2012/main" userId="Ky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0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5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BC0B-2196-4A09-9D3B-E3F324477867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91C42-4C8F-43E3-B086-F1E13180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8953"/>
            <a:ext cx="9144000" cy="3204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令和４年度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地域型保育事業所向け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運営説明会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補足説明資料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DE1D0A-F2F8-4866-A4ED-91D5B6A9E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4317"/>
            <a:ext cx="9144000" cy="140473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　子育て支援員研修について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630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77455" cy="13208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８３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　子育て支援員研修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（地域保育コース（地域型保育））～受講希望者向け～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731"/>
            <a:ext cx="10108474" cy="173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・講義，実技，演習５日間と見学実習２日間を受講後，修了証書を　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発行</a:t>
            </a: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BA42FCE-6A4D-43CA-9981-3CA00E6E762F}"/>
              </a:ext>
            </a:extLst>
          </p:cNvPr>
          <p:cNvSpPr txBox="1">
            <a:spLocks/>
          </p:cNvSpPr>
          <p:nvPr/>
        </p:nvSpPr>
        <p:spPr>
          <a:xfrm>
            <a:off x="838200" y="492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・受講対象者等については，運営説明会資料Ｐ８３参照。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10C4BC-AE2E-4ECD-B165-FA902F5885D8}"/>
              </a:ext>
            </a:extLst>
          </p:cNvPr>
          <p:cNvSpPr txBox="1">
            <a:spLocks/>
          </p:cNvSpPr>
          <p:nvPr/>
        </p:nvSpPr>
        <p:spPr>
          <a:xfrm>
            <a:off x="838200" y="3479223"/>
            <a:ext cx="10108474" cy="188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・令和４年度の研修日程及び申込手続については，別途メールで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案内予定のため，御確認ください。</a:t>
            </a:r>
          </a:p>
        </p:txBody>
      </p:sp>
      <p:pic>
        <p:nvPicPr>
          <p:cNvPr id="7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9EA93F30-6F21-467A-BF89-8162783D36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8" end="15388.43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39897" y="2169731"/>
            <a:ext cx="609600" cy="609600"/>
          </a:xfrm>
          <a:prstGeom prst="rect">
            <a:avLst/>
          </a:prstGeom>
        </p:spPr>
      </p:pic>
      <p:pic>
        <p:nvPicPr>
          <p:cNvPr id="9" name="メディア1　2p後半">
            <a:hlinkClick r:id="" action="ppaction://media"/>
            <a:extLst>
              <a:ext uri="{FF2B5EF4-FFF2-40B4-BE49-F238E27FC236}">
                <a16:creationId xmlns:a16="http://schemas.microsoft.com/office/drawing/2014/main" id="{0F032085-0564-4D14-BE03-EBC61F99ED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24" end="989.43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39897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11242"/>
      </p:ext>
    </p:extLst>
  </p:cSld>
  <p:clrMapOvr>
    <a:masterClrMapping/>
  </p:clrMapOvr>
  <p:transition spd="slow" advClick="0" advTm="5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6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6"/>
        <p14:stopEvt time="47575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77455" cy="13208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８５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　子育て支援員研修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（地域保育コース（地域型保育））～見学実習受入依頼～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76"/>
            <a:ext cx="10515600" cy="1604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・見学実習については，施設型１施設，地域型１施設としているため，受講者から受入依頼を受けた施設は，８時間（休憩１時間含む）の受入れについて，御協力いただきますようお願いします。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BA42FCE-6A4D-43CA-9981-3CA00E6E762F}"/>
              </a:ext>
            </a:extLst>
          </p:cNvPr>
          <p:cNvSpPr txBox="1">
            <a:spLocks/>
          </p:cNvSpPr>
          <p:nvPr/>
        </p:nvSpPr>
        <p:spPr>
          <a:xfrm>
            <a:off x="838200" y="5236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・受入時の留意事項等は，運営説明会資料Ｐ８５参照。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10C4BC-AE2E-4ECD-B165-FA902F5885D8}"/>
              </a:ext>
            </a:extLst>
          </p:cNvPr>
          <p:cNvSpPr txBox="1">
            <a:spLocks/>
          </p:cNvSpPr>
          <p:nvPr/>
        </p:nvSpPr>
        <p:spPr>
          <a:xfrm>
            <a:off x="838200" y="3939515"/>
            <a:ext cx="10515600" cy="188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・本研修の性質上，０～２歳児の保育に関する見学実習とする。</a:t>
            </a:r>
          </a:p>
        </p:txBody>
      </p:sp>
      <p:pic>
        <p:nvPicPr>
          <p:cNvPr id="7" name="メディア1">
            <a:hlinkClick r:id="" action="ppaction://media"/>
            <a:extLst>
              <a:ext uri="{FF2B5EF4-FFF2-40B4-BE49-F238E27FC236}">
                <a16:creationId xmlns:a16="http://schemas.microsoft.com/office/drawing/2014/main" id="{D8D90FC3-9A40-4C0C-8F92-7C784C577E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1" end="0.33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14069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91116"/>
      </p:ext>
    </p:extLst>
  </p:cSld>
  <p:clrMapOvr>
    <a:masterClrMapping/>
  </p:clrMapOvr>
  <p:transition spd="slow" advClick="0" advTm="8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6"/>
        <p14:stopEvt time="47575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E8033-EE4E-4982-9798-553D791E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キーワード</a:t>
            </a:r>
            <a:r>
              <a:rPr lang="ja-JP" altLang="en-US" sz="6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endParaRPr kumimoji="1" lang="ja-JP" altLang="en-US" sz="6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7C160D-CCD4-4C5D-A5E1-EEF71303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768704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5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</a:t>
            </a:r>
            <a:endParaRPr kumimoji="1" lang="ja-JP" altLang="en-US" sz="25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006737"/>
      </p:ext>
    </p:extLst>
  </p:cSld>
  <p:clrMapOvr>
    <a:masterClrMapping/>
  </p:clrMapOvr>
  <p:transition spd="slow" advClick="0" advTm="2000">
    <p:wipe/>
  </p:transition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1050</TotalTime>
  <Words>191</Words>
  <Application>Microsoft Office PowerPoint</Application>
  <PresentationFormat>ワイド画面</PresentationFormat>
  <Paragraphs>14</Paragraphs>
  <Slides>4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BIZ UDPゴシック</vt:lpstr>
      <vt:lpstr>Arial</vt:lpstr>
      <vt:lpstr>Trebuchet MS</vt:lpstr>
      <vt:lpstr>Wingdings 3</vt:lpstr>
      <vt:lpstr>ファセット</vt:lpstr>
      <vt:lpstr>令和４年度 地域型保育事業所向け 運営説明会 補足説明資料</vt:lpstr>
      <vt:lpstr>８３ページ　子育て支援員研修（地域保育コース（地域型保育））～受講希望者向け～</vt:lpstr>
      <vt:lpstr>８５ページ　子育て支援員研修（地域保育コース（地域型保育））～見学実習受入依頼～</vt:lpstr>
      <vt:lpstr>キーワード③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Nakagawa</dc:creator>
  <cp:lastModifiedBy>Murakami</cp:lastModifiedBy>
  <cp:revision>56</cp:revision>
  <cp:lastPrinted>2022-03-02T06:35:42Z</cp:lastPrinted>
  <dcterms:created xsi:type="dcterms:W3CDTF">2021-01-19T03:24:24Z</dcterms:created>
  <dcterms:modified xsi:type="dcterms:W3CDTF">2022-05-19T05:19:31Z</dcterms:modified>
</cp:coreProperties>
</file>